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99" r:id="rId3"/>
    <p:sldId id="259" r:id="rId4"/>
    <p:sldId id="265" r:id="rId5"/>
    <p:sldId id="268" r:id="rId6"/>
    <p:sldId id="264" r:id="rId7"/>
    <p:sldId id="272" r:id="rId8"/>
    <p:sldId id="270" r:id="rId9"/>
    <p:sldId id="297" r:id="rId10"/>
    <p:sldId id="258" r:id="rId11"/>
    <p:sldId id="276" r:id="rId12"/>
    <p:sldId id="277" r:id="rId13"/>
    <p:sldId id="278" r:id="rId14"/>
    <p:sldId id="287" r:id="rId15"/>
    <p:sldId id="288" r:id="rId16"/>
    <p:sldId id="290" r:id="rId17"/>
    <p:sldId id="289" r:id="rId18"/>
    <p:sldId id="291" r:id="rId19"/>
    <p:sldId id="292" r:id="rId20"/>
    <p:sldId id="295" r:id="rId21"/>
    <p:sldId id="293" r:id="rId22"/>
    <p:sldId id="294" r:id="rId23"/>
    <p:sldId id="296" r:id="rId24"/>
    <p:sldId id="267" r:id="rId25"/>
    <p:sldId id="271" r:id="rId26"/>
    <p:sldId id="298" r:id="rId27"/>
    <p:sldId id="300" r:id="rId28"/>
    <p:sldId id="301" r:id="rId29"/>
    <p:sldId id="302" r:id="rId30"/>
    <p:sldId id="303" r:id="rId31"/>
    <p:sldId id="304" r:id="rId32"/>
    <p:sldId id="285" r:id="rId33"/>
    <p:sldId id="305" r:id="rId34"/>
    <p:sldId id="260" r:id="rId35"/>
    <p:sldId id="262" r:id="rId36"/>
    <p:sldId id="263" r:id="rId37"/>
    <p:sldId id="286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2F9"/>
    <a:srgbClr val="DBE9F5"/>
    <a:srgbClr val="B7CFEB"/>
    <a:srgbClr val="ABC7D7"/>
    <a:srgbClr val="DFDFDF"/>
    <a:srgbClr val="002FC1"/>
    <a:srgbClr val="DADFF2"/>
    <a:srgbClr val="3975C0"/>
    <a:srgbClr val="D2A5EA"/>
    <a:srgbClr val="26262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6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ehyeong kim" userId="89c3a3411b6847f7" providerId="LiveId" clId="{72AE1ED3-5DCC-4D4D-9573-5AC7686B2EA8}"/>
    <pc:docChg chg="undo custSel addSld delSld modSld sldOrd">
      <pc:chgData name="taehyeong kim" userId="89c3a3411b6847f7" providerId="LiveId" clId="{72AE1ED3-5DCC-4D4D-9573-5AC7686B2EA8}" dt="2024-06-27T12:15:09.978" v="2421" actId="20577"/>
      <pc:docMkLst>
        <pc:docMk/>
      </pc:docMkLst>
      <pc:sldChg chg="addSp modSp del mod">
        <pc:chgData name="taehyeong kim" userId="89c3a3411b6847f7" providerId="LiveId" clId="{72AE1ED3-5DCC-4D4D-9573-5AC7686B2EA8}" dt="2024-06-27T09:00:40.427" v="2173" actId="2696"/>
        <pc:sldMkLst>
          <pc:docMk/>
          <pc:sldMk cId="738578089" sldId="256"/>
        </pc:sldMkLst>
        <pc:spChg chg="add mod">
          <ac:chgData name="taehyeong kim" userId="89c3a3411b6847f7" providerId="LiveId" clId="{72AE1ED3-5DCC-4D4D-9573-5AC7686B2EA8}" dt="2024-06-27T08:43:05.777" v="1949" actId="1076"/>
          <ac:spMkLst>
            <pc:docMk/>
            <pc:sldMk cId="738578089" sldId="256"/>
            <ac:spMk id="2" creationId="{8F519A19-E5DD-E792-0283-29FBA167611B}"/>
          </ac:spMkLst>
        </pc:spChg>
        <pc:spChg chg="mod">
          <ac:chgData name="taehyeong kim" userId="89c3a3411b6847f7" providerId="LiveId" clId="{72AE1ED3-5DCC-4D4D-9573-5AC7686B2EA8}" dt="2024-06-27T08:39:56.697" v="1938" actId="1076"/>
          <ac:spMkLst>
            <pc:docMk/>
            <pc:sldMk cId="738578089" sldId="256"/>
            <ac:spMk id="10" creationId="{72559516-9971-1289-1710-B28A7295BB4E}"/>
          </ac:spMkLst>
        </pc:spChg>
      </pc:sldChg>
      <pc:sldChg chg="delSp modSp mod">
        <pc:chgData name="taehyeong kim" userId="89c3a3411b6847f7" providerId="LiveId" clId="{72AE1ED3-5DCC-4D4D-9573-5AC7686B2EA8}" dt="2024-06-23T04:46:56.367" v="157" actId="478"/>
        <pc:sldMkLst>
          <pc:docMk/>
          <pc:sldMk cId="1260567734" sldId="262"/>
        </pc:sldMkLst>
        <pc:spChg chg="del">
          <ac:chgData name="taehyeong kim" userId="89c3a3411b6847f7" providerId="LiveId" clId="{72AE1ED3-5DCC-4D4D-9573-5AC7686B2EA8}" dt="2024-06-23T04:46:56.367" v="157" actId="478"/>
          <ac:spMkLst>
            <pc:docMk/>
            <pc:sldMk cId="1260567734" sldId="262"/>
            <ac:spMk id="3" creationId="{A8457234-FBCD-61FA-C830-A8C96412900C}"/>
          </ac:spMkLst>
        </pc:spChg>
        <pc:spChg chg="del">
          <ac:chgData name="taehyeong kim" userId="89c3a3411b6847f7" providerId="LiveId" clId="{72AE1ED3-5DCC-4D4D-9573-5AC7686B2EA8}" dt="2024-06-23T04:46:56.367" v="157" actId="478"/>
          <ac:spMkLst>
            <pc:docMk/>
            <pc:sldMk cId="1260567734" sldId="262"/>
            <ac:spMk id="4" creationId="{5FAD6B07-CFBE-917C-1248-26F79D8521DE}"/>
          </ac:spMkLst>
        </pc:spChg>
        <pc:picChg chg="mod">
          <ac:chgData name="taehyeong kim" userId="89c3a3411b6847f7" providerId="LiveId" clId="{72AE1ED3-5DCC-4D4D-9573-5AC7686B2EA8}" dt="2024-06-23T04:46:52.506" v="156" actId="1076"/>
          <ac:picMkLst>
            <pc:docMk/>
            <pc:sldMk cId="1260567734" sldId="262"/>
            <ac:picMk id="2" creationId="{678AB3E2-2AD9-A452-A6B4-A5EE79304132}"/>
          </ac:picMkLst>
        </pc:picChg>
      </pc:sldChg>
      <pc:sldChg chg="delSp mod">
        <pc:chgData name="taehyeong kim" userId="89c3a3411b6847f7" providerId="LiveId" clId="{72AE1ED3-5DCC-4D4D-9573-5AC7686B2EA8}" dt="2024-06-23T04:47:00.492" v="158" actId="478"/>
        <pc:sldMkLst>
          <pc:docMk/>
          <pc:sldMk cId="2780803238" sldId="263"/>
        </pc:sldMkLst>
        <pc:spChg chg="del">
          <ac:chgData name="taehyeong kim" userId="89c3a3411b6847f7" providerId="LiveId" clId="{72AE1ED3-5DCC-4D4D-9573-5AC7686B2EA8}" dt="2024-06-23T04:47:00.492" v="158" actId="478"/>
          <ac:spMkLst>
            <pc:docMk/>
            <pc:sldMk cId="2780803238" sldId="263"/>
            <ac:spMk id="3" creationId="{A8A9432B-0F8B-7A2C-1FE6-FA31A9506960}"/>
          </ac:spMkLst>
        </pc:spChg>
        <pc:spChg chg="del">
          <ac:chgData name="taehyeong kim" userId="89c3a3411b6847f7" providerId="LiveId" clId="{72AE1ED3-5DCC-4D4D-9573-5AC7686B2EA8}" dt="2024-06-23T04:47:00.492" v="158" actId="478"/>
          <ac:spMkLst>
            <pc:docMk/>
            <pc:sldMk cId="2780803238" sldId="263"/>
            <ac:spMk id="4" creationId="{59530024-47FB-4738-61E6-162864B5A75C}"/>
          </ac:spMkLst>
        </pc:spChg>
      </pc:sldChg>
      <pc:sldChg chg="modSp mod">
        <pc:chgData name="taehyeong kim" userId="89c3a3411b6847f7" providerId="LiveId" clId="{72AE1ED3-5DCC-4D4D-9573-5AC7686B2EA8}" dt="2024-06-24T00:12:40.435" v="208" actId="20577"/>
        <pc:sldMkLst>
          <pc:docMk/>
          <pc:sldMk cId="407811009" sldId="265"/>
        </pc:sldMkLst>
        <pc:spChg chg="mod">
          <ac:chgData name="taehyeong kim" userId="89c3a3411b6847f7" providerId="LiveId" clId="{72AE1ED3-5DCC-4D4D-9573-5AC7686B2EA8}" dt="2024-06-24T00:12:40.435" v="208" actId="20577"/>
          <ac:spMkLst>
            <pc:docMk/>
            <pc:sldMk cId="407811009" sldId="265"/>
            <ac:spMk id="18" creationId="{2CDEE68C-59D0-20C2-C389-8BB3DD12D894}"/>
          </ac:spMkLst>
        </pc:spChg>
      </pc:sldChg>
      <pc:sldChg chg="addSp delSp modSp mod">
        <pc:chgData name="taehyeong kim" userId="89c3a3411b6847f7" providerId="LiveId" clId="{72AE1ED3-5DCC-4D4D-9573-5AC7686B2EA8}" dt="2024-06-23T04:48:26.404" v="200" actId="1076"/>
        <pc:sldMkLst>
          <pc:docMk/>
          <pc:sldMk cId="4149234936" sldId="266"/>
        </pc:sldMkLst>
        <pc:spChg chg="add del mod">
          <ac:chgData name="taehyeong kim" userId="89c3a3411b6847f7" providerId="LiveId" clId="{72AE1ED3-5DCC-4D4D-9573-5AC7686B2EA8}" dt="2024-06-23T04:48:16.116" v="181" actId="478"/>
          <ac:spMkLst>
            <pc:docMk/>
            <pc:sldMk cId="4149234936" sldId="266"/>
            <ac:spMk id="2" creationId="{C29D1885-7C04-1377-1DF1-5F96F60AF5D5}"/>
          </ac:spMkLst>
        </pc:spChg>
        <pc:spChg chg="mod">
          <ac:chgData name="taehyeong kim" userId="89c3a3411b6847f7" providerId="LiveId" clId="{72AE1ED3-5DCC-4D4D-9573-5AC7686B2EA8}" dt="2024-06-23T04:48:01.928" v="178" actId="20577"/>
          <ac:spMkLst>
            <pc:docMk/>
            <pc:sldMk cId="4149234936" sldId="266"/>
            <ac:spMk id="4" creationId="{CFDB185A-389C-1354-77FB-40F054D49CA0}"/>
          </ac:spMkLst>
        </pc:spChg>
        <pc:spChg chg="add mod">
          <ac:chgData name="taehyeong kim" userId="89c3a3411b6847f7" providerId="LiveId" clId="{72AE1ED3-5DCC-4D4D-9573-5AC7686B2EA8}" dt="2024-06-23T04:48:26.404" v="200" actId="1076"/>
          <ac:spMkLst>
            <pc:docMk/>
            <pc:sldMk cId="4149234936" sldId="266"/>
            <ac:spMk id="6" creationId="{1289B1D3-FEF9-50EB-029A-7E6C79C0DE3F}"/>
          </ac:spMkLst>
        </pc:spChg>
        <pc:picChg chg="mod">
          <ac:chgData name="taehyeong kim" userId="89c3a3411b6847f7" providerId="LiveId" clId="{72AE1ED3-5DCC-4D4D-9573-5AC7686B2EA8}" dt="2024-06-23T04:48:21.454" v="199" actId="1076"/>
          <ac:picMkLst>
            <pc:docMk/>
            <pc:sldMk cId="4149234936" sldId="266"/>
            <ac:picMk id="3" creationId="{A9227FE4-AE00-93CC-06BC-F3036DCD060E}"/>
          </ac:picMkLst>
        </pc:picChg>
      </pc:sldChg>
      <pc:sldChg chg="modSp mod">
        <pc:chgData name="taehyeong kim" userId="89c3a3411b6847f7" providerId="LiveId" clId="{72AE1ED3-5DCC-4D4D-9573-5AC7686B2EA8}" dt="2024-06-23T04:45:56.623" v="132"/>
        <pc:sldMkLst>
          <pc:docMk/>
          <pc:sldMk cId="1200541858" sldId="267"/>
        </pc:sldMkLst>
        <pc:spChg chg="mod">
          <ac:chgData name="taehyeong kim" userId="89c3a3411b6847f7" providerId="LiveId" clId="{72AE1ED3-5DCC-4D4D-9573-5AC7686B2EA8}" dt="2024-06-23T04:45:56.623" v="132"/>
          <ac:spMkLst>
            <pc:docMk/>
            <pc:sldMk cId="1200541858" sldId="267"/>
            <ac:spMk id="6" creationId="{D700FBD4-106B-A537-C1A7-EEF13F4B53A2}"/>
          </ac:spMkLst>
        </pc:spChg>
      </pc:sldChg>
      <pc:sldChg chg="modSp mod">
        <pc:chgData name="taehyeong kim" userId="89c3a3411b6847f7" providerId="LiveId" clId="{72AE1ED3-5DCC-4D4D-9573-5AC7686B2EA8}" dt="2024-06-24T09:40:35.542" v="1078" actId="1076"/>
        <pc:sldMkLst>
          <pc:docMk/>
          <pc:sldMk cId="2624126298" sldId="268"/>
        </pc:sldMkLst>
        <pc:spChg chg="mod">
          <ac:chgData name="taehyeong kim" userId="89c3a3411b6847f7" providerId="LiveId" clId="{72AE1ED3-5DCC-4D4D-9573-5AC7686B2EA8}" dt="2024-06-24T09:40:35.542" v="1078" actId="1076"/>
          <ac:spMkLst>
            <pc:docMk/>
            <pc:sldMk cId="2624126298" sldId="268"/>
            <ac:spMk id="2" creationId="{FD0E1869-505F-31CD-A1DC-07C668A56DD1}"/>
          </ac:spMkLst>
        </pc:spChg>
        <pc:spChg chg="mod">
          <ac:chgData name="taehyeong kim" userId="89c3a3411b6847f7" providerId="LiveId" clId="{72AE1ED3-5DCC-4D4D-9573-5AC7686B2EA8}" dt="2024-06-24T09:40:35.542" v="1078" actId="1076"/>
          <ac:spMkLst>
            <pc:docMk/>
            <pc:sldMk cId="2624126298" sldId="268"/>
            <ac:spMk id="24" creationId="{77821264-4EFB-11A6-6B37-FBADFC7C53B3}"/>
          </ac:spMkLst>
        </pc:spChg>
        <pc:spChg chg="mod">
          <ac:chgData name="taehyeong kim" userId="89c3a3411b6847f7" providerId="LiveId" clId="{72AE1ED3-5DCC-4D4D-9573-5AC7686B2EA8}" dt="2024-06-24T09:40:35.542" v="1078" actId="1076"/>
          <ac:spMkLst>
            <pc:docMk/>
            <pc:sldMk cId="2624126298" sldId="268"/>
            <ac:spMk id="25" creationId="{84D1243B-87FD-5F19-5F72-55B734049D68}"/>
          </ac:spMkLst>
        </pc:spChg>
        <pc:spChg chg="mod">
          <ac:chgData name="taehyeong kim" userId="89c3a3411b6847f7" providerId="LiveId" clId="{72AE1ED3-5DCC-4D4D-9573-5AC7686B2EA8}" dt="2024-06-24T09:10:01.120" v="220" actId="20577"/>
          <ac:spMkLst>
            <pc:docMk/>
            <pc:sldMk cId="2624126298" sldId="268"/>
            <ac:spMk id="33" creationId="{A035953A-956B-1A3E-A0D2-3E6524968FBD}"/>
          </ac:spMkLst>
        </pc:spChg>
        <pc:spChg chg="mod">
          <ac:chgData name="taehyeong kim" userId="89c3a3411b6847f7" providerId="LiveId" clId="{72AE1ED3-5DCC-4D4D-9573-5AC7686B2EA8}" dt="2024-06-24T09:40:35.542" v="1078" actId="1076"/>
          <ac:spMkLst>
            <pc:docMk/>
            <pc:sldMk cId="2624126298" sldId="268"/>
            <ac:spMk id="34" creationId="{2636E4A6-9CE9-4A75-68D4-787279909079}"/>
          </ac:spMkLst>
        </pc:spChg>
        <pc:spChg chg="mod">
          <ac:chgData name="taehyeong kim" userId="89c3a3411b6847f7" providerId="LiveId" clId="{72AE1ED3-5DCC-4D4D-9573-5AC7686B2EA8}" dt="2024-06-24T09:10:48.933" v="233" actId="20577"/>
          <ac:spMkLst>
            <pc:docMk/>
            <pc:sldMk cId="2624126298" sldId="268"/>
            <ac:spMk id="35" creationId="{99AF7C21-67C8-C8D3-A8DD-712303A76FFD}"/>
          </ac:spMkLst>
        </pc:spChg>
        <pc:spChg chg="mod">
          <ac:chgData name="taehyeong kim" userId="89c3a3411b6847f7" providerId="LiveId" clId="{72AE1ED3-5DCC-4D4D-9573-5AC7686B2EA8}" dt="2024-06-24T09:11:21.824" v="244" actId="20577"/>
          <ac:spMkLst>
            <pc:docMk/>
            <pc:sldMk cId="2624126298" sldId="268"/>
            <ac:spMk id="36" creationId="{445FA252-A56C-3AE5-3E24-D5B8C7A0F792}"/>
          </ac:spMkLst>
        </pc:spChg>
      </pc:sldChg>
      <pc:sldChg chg="ord">
        <pc:chgData name="taehyeong kim" userId="89c3a3411b6847f7" providerId="LiveId" clId="{72AE1ED3-5DCC-4D4D-9573-5AC7686B2EA8}" dt="2024-06-23T04:29:35.587" v="90"/>
        <pc:sldMkLst>
          <pc:docMk/>
          <pc:sldMk cId="62630422" sldId="270"/>
        </pc:sldMkLst>
      </pc:sldChg>
      <pc:sldChg chg="addSp delSp modSp mod">
        <pc:chgData name="taehyeong kim" userId="89c3a3411b6847f7" providerId="LiveId" clId="{72AE1ED3-5DCC-4D4D-9573-5AC7686B2EA8}" dt="2024-06-27T11:41:47.346" v="2221" actId="14100"/>
        <pc:sldMkLst>
          <pc:docMk/>
          <pc:sldMk cId="3440794455" sldId="271"/>
        </pc:sldMkLst>
        <pc:spChg chg="mod">
          <ac:chgData name="taehyeong kim" userId="89c3a3411b6847f7" providerId="LiveId" clId="{72AE1ED3-5DCC-4D4D-9573-5AC7686B2EA8}" dt="2024-06-27T08:28:42.769" v="1911"/>
          <ac:spMkLst>
            <pc:docMk/>
            <pc:sldMk cId="3440794455" sldId="271"/>
            <ac:spMk id="4" creationId="{A77E69F6-CA24-9568-55E2-01ED1939BF34}"/>
          </ac:spMkLst>
        </pc:spChg>
        <pc:spChg chg="del">
          <ac:chgData name="taehyeong kim" userId="89c3a3411b6847f7" providerId="LiveId" clId="{72AE1ED3-5DCC-4D4D-9573-5AC7686B2EA8}" dt="2024-06-27T08:16:05.587" v="1864" actId="478"/>
          <ac:spMkLst>
            <pc:docMk/>
            <pc:sldMk cId="3440794455" sldId="271"/>
            <ac:spMk id="5" creationId="{0781F843-81E7-BDE1-055C-3F8C5BCE70CA}"/>
          </ac:spMkLst>
        </pc:spChg>
        <pc:spChg chg="del">
          <ac:chgData name="taehyeong kim" userId="89c3a3411b6847f7" providerId="LiveId" clId="{72AE1ED3-5DCC-4D4D-9573-5AC7686B2EA8}" dt="2024-06-27T08:16:03.415" v="1863" actId="478"/>
          <ac:spMkLst>
            <pc:docMk/>
            <pc:sldMk cId="3440794455" sldId="271"/>
            <ac:spMk id="6" creationId="{20D000A5-C298-E8C9-3A23-CADFAF188283}"/>
          </ac:spMkLst>
        </pc:spChg>
        <pc:spChg chg="del">
          <ac:chgData name="taehyeong kim" userId="89c3a3411b6847f7" providerId="LiveId" clId="{72AE1ED3-5DCC-4D4D-9573-5AC7686B2EA8}" dt="2024-06-27T08:16:05.587" v="1864" actId="478"/>
          <ac:spMkLst>
            <pc:docMk/>
            <pc:sldMk cId="3440794455" sldId="271"/>
            <ac:spMk id="8" creationId="{8D957D66-E889-74C8-AEDE-0D24C4EA3DF9}"/>
          </ac:spMkLst>
        </pc:spChg>
        <pc:spChg chg="del">
          <ac:chgData name="taehyeong kim" userId="89c3a3411b6847f7" providerId="LiveId" clId="{72AE1ED3-5DCC-4D4D-9573-5AC7686B2EA8}" dt="2024-06-27T08:16:03.415" v="1863" actId="478"/>
          <ac:spMkLst>
            <pc:docMk/>
            <pc:sldMk cId="3440794455" sldId="271"/>
            <ac:spMk id="11" creationId="{6F2226ED-FDEF-E600-0379-D8C1F2E66CF7}"/>
          </ac:spMkLst>
        </pc:spChg>
        <pc:spChg chg="del">
          <ac:chgData name="taehyeong kim" userId="89c3a3411b6847f7" providerId="LiveId" clId="{72AE1ED3-5DCC-4D4D-9573-5AC7686B2EA8}" dt="2024-06-27T08:16:03.415" v="1863" actId="478"/>
          <ac:spMkLst>
            <pc:docMk/>
            <pc:sldMk cId="3440794455" sldId="271"/>
            <ac:spMk id="12" creationId="{6A5E606C-8437-43E2-6866-883532C5E99C}"/>
          </ac:spMkLst>
        </pc:spChg>
        <pc:spChg chg="del">
          <ac:chgData name="taehyeong kim" userId="89c3a3411b6847f7" providerId="LiveId" clId="{72AE1ED3-5DCC-4D4D-9573-5AC7686B2EA8}" dt="2024-06-27T08:16:03.415" v="1863" actId="478"/>
          <ac:spMkLst>
            <pc:docMk/>
            <pc:sldMk cId="3440794455" sldId="271"/>
            <ac:spMk id="15" creationId="{D243C24E-3D42-A5E1-B2E7-BC18CEECE9D9}"/>
          </ac:spMkLst>
        </pc:spChg>
        <pc:spChg chg="del">
          <ac:chgData name="taehyeong kim" userId="89c3a3411b6847f7" providerId="LiveId" clId="{72AE1ED3-5DCC-4D4D-9573-5AC7686B2EA8}" dt="2024-06-27T08:16:03.415" v="1863" actId="478"/>
          <ac:spMkLst>
            <pc:docMk/>
            <pc:sldMk cId="3440794455" sldId="271"/>
            <ac:spMk id="17" creationId="{909BEBB2-9951-F786-57D2-9335256473C0}"/>
          </ac:spMkLst>
        </pc:spChg>
        <pc:spChg chg="del">
          <ac:chgData name="taehyeong kim" userId="89c3a3411b6847f7" providerId="LiveId" clId="{72AE1ED3-5DCC-4D4D-9573-5AC7686B2EA8}" dt="2024-06-27T08:16:03.415" v="1863" actId="478"/>
          <ac:spMkLst>
            <pc:docMk/>
            <pc:sldMk cId="3440794455" sldId="271"/>
            <ac:spMk id="19" creationId="{2E8614FA-B81F-C715-0F22-7047CF3FC879}"/>
          </ac:spMkLst>
        </pc:spChg>
        <pc:spChg chg="del">
          <ac:chgData name="taehyeong kim" userId="89c3a3411b6847f7" providerId="LiveId" clId="{72AE1ED3-5DCC-4D4D-9573-5AC7686B2EA8}" dt="2024-06-27T08:16:03.415" v="1863" actId="478"/>
          <ac:spMkLst>
            <pc:docMk/>
            <pc:sldMk cId="3440794455" sldId="271"/>
            <ac:spMk id="20" creationId="{233B09D0-8B0E-39B4-192B-1C71FC28BFB0}"/>
          </ac:spMkLst>
        </pc:spChg>
        <pc:spChg chg="del">
          <ac:chgData name="taehyeong kim" userId="89c3a3411b6847f7" providerId="LiveId" clId="{72AE1ED3-5DCC-4D4D-9573-5AC7686B2EA8}" dt="2024-06-27T08:16:03.415" v="1863" actId="478"/>
          <ac:spMkLst>
            <pc:docMk/>
            <pc:sldMk cId="3440794455" sldId="271"/>
            <ac:spMk id="21" creationId="{3028FA7E-B798-A1C1-85D3-822BCFA64212}"/>
          </ac:spMkLst>
        </pc:spChg>
        <pc:spChg chg="del">
          <ac:chgData name="taehyeong kim" userId="89c3a3411b6847f7" providerId="LiveId" clId="{72AE1ED3-5DCC-4D4D-9573-5AC7686B2EA8}" dt="2024-06-27T08:16:03.415" v="1863" actId="478"/>
          <ac:spMkLst>
            <pc:docMk/>
            <pc:sldMk cId="3440794455" sldId="271"/>
            <ac:spMk id="22" creationId="{4AF59B97-71CF-7F66-DF69-3F567CB14B64}"/>
          </ac:spMkLst>
        </pc:spChg>
        <pc:spChg chg="del">
          <ac:chgData name="taehyeong kim" userId="89c3a3411b6847f7" providerId="LiveId" clId="{72AE1ED3-5DCC-4D4D-9573-5AC7686B2EA8}" dt="2024-06-27T08:16:03.415" v="1863" actId="478"/>
          <ac:spMkLst>
            <pc:docMk/>
            <pc:sldMk cId="3440794455" sldId="271"/>
            <ac:spMk id="23" creationId="{73637E0F-D3AE-96F0-4530-D295FE90A748}"/>
          </ac:spMkLst>
        </pc:spChg>
        <pc:picChg chg="add del mod">
          <ac:chgData name="taehyeong kim" userId="89c3a3411b6847f7" providerId="LiveId" clId="{72AE1ED3-5DCC-4D4D-9573-5AC7686B2EA8}" dt="2024-06-27T11:33:33.604" v="2204" actId="478"/>
          <ac:picMkLst>
            <pc:docMk/>
            <pc:sldMk cId="3440794455" sldId="271"/>
            <ac:picMk id="2" creationId="{F6103D2B-A05F-4494-A9DC-F71FAFA0F50F}"/>
          </ac:picMkLst>
        </pc:picChg>
        <pc:picChg chg="add mod">
          <ac:chgData name="taehyeong kim" userId="89c3a3411b6847f7" providerId="LiveId" clId="{72AE1ED3-5DCC-4D4D-9573-5AC7686B2EA8}" dt="2024-06-27T11:41:47.346" v="2221" actId="14100"/>
          <ac:picMkLst>
            <pc:docMk/>
            <pc:sldMk cId="3440794455" sldId="271"/>
            <ac:picMk id="7" creationId="{33C14B61-0912-BFB3-9FDE-CCC2810A490F}"/>
          </ac:picMkLst>
        </pc:picChg>
      </pc:sldChg>
      <pc:sldChg chg="addSp delSp modSp mod">
        <pc:chgData name="taehyeong kim" userId="89c3a3411b6847f7" providerId="LiveId" clId="{72AE1ED3-5DCC-4D4D-9573-5AC7686B2EA8}" dt="2024-06-23T04:37:58.642" v="96" actId="14100"/>
        <pc:sldMkLst>
          <pc:docMk/>
          <pc:sldMk cId="21032569" sldId="272"/>
        </pc:sldMkLst>
        <pc:picChg chg="del">
          <ac:chgData name="taehyeong kim" userId="89c3a3411b6847f7" providerId="LiveId" clId="{72AE1ED3-5DCC-4D4D-9573-5AC7686B2EA8}" dt="2024-06-23T04:29:57.298" v="91" actId="478"/>
          <ac:picMkLst>
            <pc:docMk/>
            <pc:sldMk cId="21032569" sldId="272"/>
            <ac:picMk id="2" creationId="{8012C63B-C1B9-361B-99ED-3C0E585A023B}"/>
          </ac:picMkLst>
        </pc:picChg>
        <pc:picChg chg="add mod">
          <ac:chgData name="taehyeong kim" userId="89c3a3411b6847f7" providerId="LiveId" clId="{72AE1ED3-5DCC-4D4D-9573-5AC7686B2EA8}" dt="2024-06-23T04:37:58.642" v="96" actId="14100"/>
          <ac:picMkLst>
            <pc:docMk/>
            <pc:sldMk cId="21032569" sldId="272"/>
            <ac:picMk id="5" creationId="{4281CA5D-AD9F-705D-DF0B-663F42279454}"/>
          </ac:picMkLst>
        </pc:picChg>
      </pc:sldChg>
      <pc:sldChg chg="addSp delSp modSp mod">
        <pc:chgData name="taehyeong kim" userId="89c3a3411b6847f7" providerId="LiveId" clId="{72AE1ED3-5DCC-4D4D-9573-5AC7686B2EA8}" dt="2024-06-24T09:47:30.573" v="1394" actId="14100"/>
        <pc:sldMkLst>
          <pc:docMk/>
          <pc:sldMk cId="3298155311" sldId="277"/>
        </pc:sldMkLst>
        <pc:picChg chg="add mod">
          <ac:chgData name="taehyeong kim" userId="89c3a3411b6847f7" providerId="LiveId" clId="{72AE1ED3-5DCC-4D4D-9573-5AC7686B2EA8}" dt="2024-06-24T09:47:30.573" v="1394" actId="14100"/>
          <ac:picMkLst>
            <pc:docMk/>
            <pc:sldMk cId="3298155311" sldId="277"/>
            <ac:picMk id="2" creationId="{41A3A309-46F5-DD11-ABF4-396F827C3A7A}"/>
          </ac:picMkLst>
        </pc:picChg>
        <pc:picChg chg="del mod">
          <ac:chgData name="taehyeong kim" userId="89c3a3411b6847f7" providerId="LiveId" clId="{72AE1ED3-5DCC-4D4D-9573-5AC7686B2EA8}" dt="2024-06-24T09:47:20.772" v="1388" actId="478"/>
          <ac:picMkLst>
            <pc:docMk/>
            <pc:sldMk cId="3298155311" sldId="277"/>
            <ac:picMk id="7" creationId="{73EA5213-2EA4-99DF-7FB3-063BF8A44924}"/>
          </ac:picMkLst>
        </pc:picChg>
      </pc:sldChg>
      <pc:sldChg chg="modSp mod">
        <pc:chgData name="taehyeong kim" userId="89c3a3411b6847f7" providerId="LiveId" clId="{72AE1ED3-5DCC-4D4D-9573-5AC7686B2EA8}" dt="2024-06-23T04:39:14.949" v="101" actId="20577"/>
        <pc:sldMkLst>
          <pc:docMk/>
          <pc:sldMk cId="3292268264" sldId="278"/>
        </pc:sldMkLst>
        <pc:spChg chg="mod">
          <ac:chgData name="taehyeong kim" userId="89c3a3411b6847f7" providerId="LiveId" clId="{72AE1ED3-5DCC-4D4D-9573-5AC7686B2EA8}" dt="2024-06-23T04:39:14.949" v="101" actId="20577"/>
          <ac:spMkLst>
            <pc:docMk/>
            <pc:sldMk cId="3292268264" sldId="278"/>
            <ac:spMk id="265" creationId="{7F520FE2-D973-1A71-A84F-4720A9DC9CC6}"/>
          </ac:spMkLst>
        </pc:spChg>
      </pc:sldChg>
      <pc:sldChg chg="del ord">
        <pc:chgData name="taehyeong kim" userId="89c3a3411b6847f7" providerId="LiveId" clId="{72AE1ED3-5DCC-4D4D-9573-5AC7686B2EA8}" dt="2024-06-27T12:01:21.475" v="2298" actId="2696"/>
        <pc:sldMkLst>
          <pc:docMk/>
          <pc:sldMk cId="350083833" sldId="279"/>
        </pc:sldMkLst>
      </pc:sldChg>
      <pc:sldChg chg="del">
        <pc:chgData name="taehyeong kim" userId="89c3a3411b6847f7" providerId="LiveId" clId="{72AE1ED3-5DCC-4D4D-9573-5AC7686B2EA8}" dt="2024-06-27T12:01:21.475" v="2298" actId="2696"/>
        <pc:sldMkLst>
          <pc:docMk/>
          <pc:sldMk cId="3424835645" sldId="280"/>
        </pc:sldMkLst>
      </pc:sldChg>
      <pc:sldChg chg="del">
        <pc:chgData name="taehyeong kim" userId="89c3a3411b6847f7" providerId="LiveId" clId="{72AE1ED3-5DCC-4D4D-9573-5AC7686B2EA8}" dt="2024-06-27T12:01:21.475" v="2298" actId="2696"/>
        <pc:sldMkLst>
          <pc:docMk/>
          <pc:sldMk cId="2934571762" sldId="282"/>
        </pc:sldMkLst>
      </pc:sldChg>
      <pc:sldChg chg="addSp delSp modSp mod">
        <pc:chgData name="taehyeong kim" userId="89c3a3411b6847f7" providerId="LiveId" clId="{72AE1ED3-5DCC-4D4D-9573-5AC7686B2EA8}" dt="2024-06-23T04:46:37.638" v="154"/>
        <pc:sldMkLst>
          <pc:docMk/>
          <pc:sldMk cId="1043938575" sldId="285"/>
        </pc:sldMkLst>
        <pc:spChg chg="add mod">
          <ac:chgData name="taehyeong kim" userId="89c3a3411b6847f7" providerId="LiveId" clId="{72AE1ED3-5DCC-4D4D-9573-5AC7686B2EA8}" dt="2024-06-23T04:46:14.199" v="133"/>
          <ac:spMkLst>
            <pc:docMk/>
            <pc:sldMk cId="1043938575" sldId="285"/>
            <ac:spMk id="2" creationId="{1D8A34BD-190A-419E-FA8C-AACAA9E0559C}"/>
          </ac:spMkLst>
        </pc:spChg>
        <pc:spChg chg="del mod">
          <ac:chgData name="taehyeong kim" userId="89c3a3411b6847f7" providerId="LiveId" clId="{72AE1ED3-5DCC-4D4D-9573-5AC7686B2EA8}" dt="2024-06-23T04:46:18.828" v="137" actId="478"/>
          <ac:spMkLst>
            <pc:docMk/>
            <pc:sldMk cId="1043938575" sldId="285"/>
            <ac:spMk id="4" creationId="{893E1D38-EAC5-CCF7-11A5-9A64E35E9E9E}"/>
          </ac:spMkLst>
        </pc:spChg>
        <pc:spChg chg="del mod">
          <ac:chgData name="taehyeong kim" userId="89c3a3411b6847f7" providerId="LiveId" clId="{72AE1ED3-5DCC-4D4D-9573-5AC7686B2EA8}" dt="2024-06-23T04:46:20.491" v="138" actId="478"/>
          <ac:spMkLst>
            <pc:docMk/>
            <pc:sldMk cId="1043938575" sldId="285"/>
            <ac:spMk id="5" creationId="{A4D0DCFD-9541-03BC-27EE-2501BD6E6432}"/>
          </ac:spMkLst>
        </pc:spChg>
        <pc:spChg chg="add mod">
          <ac:chgData name="taehyeong kim" userId="89c3a3411b6847f7" providerId="LiveId" clId="{72AE1ED3-5DCC-4D4D-9573-5AC7686B2EA8}" dt="2024-06-23T04:46:37.638" v="154"/>
          <ac:spMkLst>
            <pc:docMk/>
            <pc:sldMk cId="1043938575" sldId="285"/>
            <ac:spMk id="7" creationId="{0583683A-8219-61BA-8B7E-0298AA7F0214}"/>
          </ac:spMkLst>
        </pc:spChg>
        <pc:cxnChg chg="del">
          <ac:chgData name="taehyeong kim" userId="89c3a3411b6847f7" providerId="LiveId" clId="{72AE1ED3-5DCC-4D4D-9573-5AC7686B2EA8}" dt="2024-06-23T04:46:21.773" v="139" actId="478"/>
          <ac:cxnSpMkLst>
            <pc:docMk/>
            <pc:sldMk cId="1043938575" sldId="285"/>
            <ac:cxnSpMk id="6" creationId="{7574BE6D-730B-B3BE-100C-82547492C417}"/>
          </ac:cxnSpMkLst>
        </pc:cxnChg>
      </pc:sldChg>
      <pc:sldChg chg="modSp mod">
        <pc:chgData name="taehyeong kim" userId="89c3a3411b6847f7" providerId="LiveId" clId="{72AE1ED3-5DCC-4D4D-9573-5AC7686B2EA8}" dt="2024-06-27T03:42:57.290" v="1860" actId="20577"/>
        <pc:sldMkLst>
          <pc:docMk/>
          <pc:sldMk cId="2068688590" sldId="287"/>
        </pc:sldMkLst>
        <pc:spChg chg="mod">
          <ac:chgData name="taehyeong kim" userId="89c3a3411b6847f7" providerId="LiveId" clId="{72AE1ED3-5DCC-4D4D-9573-5AC7686B2EA8}" dt="2024-06-27T03:42:57.290" v="1860" actId="20577"/>
          <ac:spMkLst>
            <pc:docMk/>
            <pc:sldMk cId="2068688590" sldId="287"/>
            <ac:spMk id="265" creationId="{7F520FE2-D973-1A71-A84F-4720A9DC9CC6}"/>
          </ac:spMkLst>
        </pc:spChg>
      </pc:sldChg>
      <pc:sldChg chg="addSp delSp modSp add mod">
        <pc:chgData name="taehyeong kim" userId="89c3a3411b6847f7" providerId="LiveId" clId="{72AE1ED3-5DCC-4D4D-9573-5AC7686B2EA8}" dt="2024-06-23T03:04:10.269" v="43" actId="14100"/>
        <pc:sldMkLst>
          <pc:docMk/>
          <pc:sldMk cId="1937053384" sldId="292"/>
        </pc:sldMkLst>
        <pc:spChg chg="mod">
          <ac:chgData name="taehyeong kim" userId="89c3a3411b6847f7" providerId="LiveId" clId="{72AE1ED3-5DCC-4D4D-9573-5AC7686B2EA8}" dt="2024-06-23T03:03:55.595" v="37"/>
          <ac:spMkLst>
            <pc:docMk/>
            <pc:sldMk cId="1937053384" sldId="292"/>
            <ac:spMk id="4" creationId="{A77E69F6-CA24-9568-55E2-01ED1939BF34}"/>
          </ac:spMkLst>
        </pc:spChg>
        <pc:spChg chg="del">
          <ac:chgData name="taehyeong kim" userId="89c3a3411b6847f7" providerId="LiveId" clId="{72AE1ED3-5DCC-4D4D-9573-5AC7686B2EA8}" dt="2024-06-23T03:03:58.551" v="38" actId="478"/>
          <ac:spMkLst>
            <pc:docMk/>
            <pc:sldMk cId="1937053384" sldId="292"/>
            <ac:spMk id="255" creationId="{EB1031D9-36E5-1AFB-2C95-165208345D14}"/>
          </ac:spMkLst>
        </pc:spChg>
        <pc:spChg chg="del">
          <ac:chgData name="taehyeong kim" userId="89c3a3411b6847f7" providerId="LiveId" clId="{72AE1ED3-5DCC-4D4D-9573-5AC7686B2EA8}" dt="2024-06-23T03:03:58.551" v="38" actId="478"/>
          <ac:spMkLst>
            <pc:docMk/>
            <pc:sldMk cId="1937053384" sldId="292"/>
            <ac:spMk id="265" creationId="{7F520FE2-D973-1A71-A84F-4720A9DC9CC6}"/>
          </ac:spMkLst>
        </pc:spChg>
        <pc:spChg chg="del">
          <ac:chgData name="taehyeong kim" userId="89c3a3411b6847f7" providerId="LiveId" clId="{72AE1ED3-5DCC-4D4D-9573-5AC7686B2EA8}" dt="2024-06-23T03:03:58.551" v="38" actId="478"/>
          <ac:spMkLst>
            <pc:docMk/>
            <pc:sldMk cId="1937053384" sldId="292"/>
            <ac:spMk id="282" creationId="{A4D38A0A-9741-6F39-08D2-6588001126FA}"/>
          </ac:spMkLst>
        </pc:spChg>
        <pc:spChg chg="del">
          <ac:chgData name="taehyeong kim" userId="89c3a3411b6847f7" providerId="LiveId" clId="{72AE1ED3-5DCC-4D4D-9573-5AC7686B2EA8}" dt="2024-06-23T03:03:58.551" v="38" actId="478"/>
          <ac:spMkLst>
            <pc:docMk/>
            <pc:sldMk cId="1937053384" sldId="292"/>
            <ac:spMk id="283" creationId="{ED8C7193-6FC9-DCCD-0790-B547F829ACFC}"/>
          </ac:spMkLst>
        </pc:spChg>
        <pc:picChg chg="del">
          <ac:chgData name="taehyeong kim" userId="89c3a3411b6847f7" providerId="LiveId" clId="{72AE1ED3-5DCC-4D4D-9573-5AC7686B2EA8}" dt="2024-06-23T03:03:58.551" v="38" actId="478"/>
          <ac:picMkLst>
            <pc:docMk/>
            <pc:sldMk cId="1937053384" sldId="292"/>
            <ac:picMk id="5" creationId="{A3925377-46A7-A223-3545-72709D2BC9A8}"/>
          </ac:picMkLst>
        </pc:picChg>
        <pc:picChg chg="add mod">
          <ac:chgData name="taehyeong kim" userId="89c3a3411b6847f7" providerId="LiveId" clId="{72AE1ED3-5DCC-4D4D-9573-5AC7686B2EA8}" dt="2024-06-23T03:04:10.269" v="43" actId="14100"/>
          <ac:picMkLst>
            <pc:docMk/>
            <pc:sldMk cId="1937053384" sldId="292"/>
            <ac:picMk id="6" creationId="{13916952-B0C7-CB44-6B57-E705B98F9AC4}"/>
          </ac:picMkLst>
        </pc:picChg>
      </pc:sldChg>
      <pc:sldChg chg="addSp delSp modSp add mod">
        <pc:chgData name="taehyeong kim" userId="89c3a3411b6847f7" providerId="LiveId" clId="{72AE1ED3-5DCC-4D4D-9573-5AC7686B2EA8}" dt="2024-06-23T03:07:15.809" v="49" actId="14100"/>
        <pc:sldMkLst>
          <pc:docMk/>
          <pc:sldMk cId="3561790430" sldId="293"/>
        </pc:sldMkLst>
        <pc:picChg chg="add mod">
          <ac:chgData name="taehyeong kim" userId="89c3a3411b6847f7" providerId="LiveId" clId="{72AE1ED3-5DCC-4D4D-9573-5AC7686B2EA8}" dt="2024-06-23T03:07:15.809" v="49" actId="14100"/>
          <ac:picMkLst>
            <pc:docMk/>
            <pc:sldMk cId="3561790430" sldId="293"/>
            <ac:picMk id="5" creationId="{8D080A80-90F4-EFEB-26C6-D99AA7541E9E}"/>
          </ac:picMkLst>
        </pc:picChg>
        <pc:picChg chg="del">
          <ac:chgData name="taehyeong kim" userId="89c3a3411b6847f7" providerId="LiveId" clId="{72AE1ED3-5DCC-4D4D-9573-5AC7686B2EA8}" dt="2024-06-23T03:06:51.409" v="45" actId="478"/>
          <ac:picMkLst>
            <pc:docMk/>
            <pc:sldMk cId="3561790430" sldId="293"/>
            <ac:picMk id="6" creationId="{13916952-B0C7-CB44-6B57-E705B98F9AC4}"/>
          </ac:picMkLst>
        </pc:picChg>
      </pc:sldChg>
      <pc:sldChg chg="addSp delSp modSp add mod">
        <pc:chgData name="taehyeong kim" userId="89c3a3411b6847f7" providerId="LiveId" clId="{72AE1ED3-5DCC-4D4D-9573-5AC7686B2EA8}" dt="2024-06-23T03:52:56.308" v="78" actId="1076"/>
        <pc:sldMkLst>
          <pc:docMk/>
          <pc:sldMk cId="1962273889" sldId="294"/>
        </pc:sldMkLst>
        <pc:picChg chg="del">
          <ac:chgData name="taehyeong kim" userId="89c3a3411b6847f7" providerId="LiveId" clId="{72AE1ED3-5DCC-4D4D-9573-5AC7686B2EA8}" dt="2024-06-23T03:12:21.012" v="51" actId="478"/>
          <ac:picMkLst>
            <pc:docMk/>
            <pc:sldMk cId="1962273889" sldId="294"/>
            <ac:picMk id="5" creationId="{8D080A80-90F4-EFEB-26C6-D99AA7541E9E}"/>
          </ac:picMkLst>
        </pc:picChg>
        <pc:picChg chg="add del mod">
          <ac:chgData name="taehyeong kim" userId="89c3a3411b6847f7" providerId="LiveId" clId="{72AE1ED3-5DCC-4D4D-9573-5AC7686B2EA8}" dt="2024-06-23T03:52:30.022" v="73" actId="478"/>
          <ac:picMkLst>
            <pc:docMk/>
            <pc:sldMk cId="1962273889" sldId="294"/>
            <ac:picMk id="6" creationId="{7B9DD887-9AC5-177E-1450-A63453E31C93}"/>
          </ac:picMkLst>
        </pc:picChg>
        <pc:picChg chg="add mod">
          <ac:chgData name="taehyeong kim" userId="89c3a3411b6847f7" providerId="LiveId" clId="{72AE1ED3-5DCC-4D4D-9573-5AC7686B2EA8}" dt="2024-06-23T03:52:56.308" v="78" actId="1076"/>
          <ac:picMkLst>
            <pc:docMk/>
            <pc:sldMk cId="1962273889" sldId="294"/>
            <ac:picMk id="7" creationId="{0C9E2C1B-7C5B-0505-F0C9-6FFEC69BB9D6}"/>
          </ac:picMkLst>
        </pc:picChg>
      </pc:sldChg>
      <pc:sldChg chg="addSp delSp modSp add mod ord">
        <pc:chgData name="taehyeong kim" userId="89c3a3411b6847f7" providerId="LiveId" clId="{72AE1ED3-5DCC-4D4D-9573-5AC7686B2EA8}" dt="2024-06-23T04:03:44.708" v="80"/>
        <pc:sldMkLst>
          <pc:docMk/>
          <pc:sldMk cId="2381931077" sldId="295"/>
        </pc:sldMkLst>
        <pc:picChg chg="add del mod">
          <ac:chgData name="taehyeong kim" userId="89c3a3411b6847f7" providerId="LiveId" clId="{72AE1ED3-5DCC-4D4D-9573-5AC7686B2EA8}" dt="2024-06-23T03:19:30.969" v="65" actId="478"/>
          <ac:picMkLst>
            <pc:docMk/>
            <pc:sldMk cId="2381931077" sldId="295"/>
            <ac:picMk id="5" creationId="{21B52DB2-B2B4-9E06-93E8-443D2A6529C4}"/>
          </ac:picMkLst>
        </pc:picChg>
        <pc:picChg chg="del">
          <ac:chgData name="taehyeong kim" userId="89c3a3411b6847f7" providerId="LiveId" clId="{72AE1ED3-5DCC-4D4D-9573-5AC7686B2EA8}" dt="2024-06-23T03:19:13.583" v="58" actId="478"/>
          <ac:picMkLst>
            <pc:docMk/>
            <pc:sldMk cId="2381931077" sldId="295"/>
            <ac:picMk id="6" creationId="{7B9DD887-9AC5-177E-1450-A63453E31C93}"/>
          </ac:picMkLst>
        </pc:picChg>
        <pc:picChg chg="add mod">
          <ac:chgData name="taehyeong kim" userId="89c3a3411b6847f7" providerId="LiveId" clId="{72AE1ED3-5DCC-4D4D-9573-5AC7686B2EA8}" dt="2024-06-23T03:21:31.811" v="72" actId="1076"/>
          <ac:picMkLst>
            <pc:docMk/>
            <pc:sldMk cId="2381931077" sldId="295"/>
            <ac:picMk id="7" creationId="{E6C312CD-3BCC-23A6-612F-D32180707119}"/>
          </ac:picMkLst>
        </pc:picChg>
      </pc:sldChg>
      <pc:sldChg chg="addSp delSp modSp add mod ord">
        <pc:chgData name="taehyeong kim" userId="89c3a3411b6847f7" providerId="LiveId" clId="{72AE1ED3-5DCC-4D4D-9573-5AC7686B2EA8}" dt="2024-06-27T04:55:18.545" v="1862"/>
        <pc:sldMkLst>
          <pc:docMk/>
          <pc:sldMk cId="1304371906" sldId="296"/>
        </pc:sldMkLst>
        <pc:picChg chg="add mod">
          <ac:chgData name="taehyeong kim" userId="89c3a3411b6847f7" providerId="LiveId" clId="{72AE1ED3-5DCC-4D4D-9573-5AC7686B2EA8}" dt="2024-06-23T04:23:38.639" v="86" actId="14100"/>
          <ac:picMkLst>
            <pc:docMk/>
            <pc:sldMk cId="1304371906" sldId="296"/>
            <ac:picMk id="2" creationId="{C666064A-846F-95B3-9128-C03D689129F3}"/>
          </ac:picMkLst>
        </pc:picChg>
        <pc:picChg chg="del">
          <ac:chgData name="taehyeong kim" userId="89c3a3411b6847f7" providerId="LiveId" clId="{72AE1ED3-5DCC-4D4D-9573-5AC7686B2EA8}" dt="2024-06-23T04:23:32.374" v="82" actId="478"/>
          <ac:picMkLst>
            <pc:docMk/>
            <pc:sldMk cId="1304371906" sldId="296"/>
            <ac:picMk id="7" creationId="{0C9E2C1B-7C5B-0505-F0C9-6FFEC69BB9D6}"/>
          </ac:picMkLst>
        </pc:picChg>
      </pc:sldChg>
      <pc:sldChg chg="addSp delSp modSp add mod">
        <pc:chgData name="taehyeong kim" userId="89c3a3411b6847f7" providerId="LiveId" clId="{72AE1ED3-5DCC-4D4D-9573-5AC7686B2EA8}" dt="2024-06-24T09:43:52.757" v="1387" actId="20577"/>
        <pc:sldMkLst>
          <pc:docMk/>
          <pc:sldMk cId="67169659" sldId="297"/>
        </pc:sldMkLst>
        <pc:spChg chg="add mod">
          <ac:chgData name="taehyeong kim" userId="89c3a3411b6847f7" providerId="LiveId" clId="{72AE1ED3-5DCC-4D4D-9573-5AC7686B2EA8}" dt="2024-06-24T09:17:34.507" v="507" actId="207"/>
          <ac:spMkLst>
            <pc:docMk/>
            <pc:sldMk cId="67169659" sldId="297"/>
            <ac:spMk id="2" creationId="{0CA15AA2-2616-333B-C9BA-B6876D3B6407}"/>
          </ac:spMkLst>
        </pc:spChg>
        <pc:spChg chg="mod">
          <ac:chgData name="taehyeong kim" userId="89c3a3411b6847f7" providerId="LiveId" clId="{72AE1ED3-5DCC-4D4D-9573-5AC7686B2EA8}" dt="2024-06-24T09:12:20.358" v="268" actId="20577"/>
          <ac:spMkLst>
            <pc:docMk/>
            <pc:sldMk cId="67169659" sldId="297"/>
            <ac:spMk id="3" creationId="{AB3148C9-4855-880B-4823-30B169977BD4}"/>
          </ac:spMkLst>
        </pc:spChg>
        <pc:spChg chg="mod">
          <ac:chgData name="taehyeong kim" userId="89c3a3411b6847f7" providerId="LiveId" clId="{72AE1ED3-5DCC-4D4D-9573-5AC7686B2EA8}" dt="2024-06-24T09:12:47.890" v="304"/>
          <ac:spMkLst>
            <pc:docMk/>
            <pc:sldMk cId="67169659" sldId="297"/>
            <ac:spMk id="4" creationId="{A77E69F6-CA24-9568-55E2-01ED1939BF34}"/>
          </ac:spMkLst>
        </pc:spChg>
        <pc:spChg chg="mod">
          <ac:chgData name="taehyeong kim" userId="89c3a3411b6847f7" providerId="LiveId" clId="{72AE1ED3-5DCC-4D4D-9573-5AC7686B2EA8}" dt="2024-06-24T09:17:40.246" v="509"/>
          <ac:spMkLst>
            <pc:docMk/>
            <pc:sldMk cId="67169659" sldId="297"/>
            <ac:spMk id="6" creationId="{20D000A5-C298-E8C9-3A23-CADFAF188283}"/>
          </ac:spMkLst>
        </pc:spChg>
        <pc:spChg chg="add del">
          <ac:chgData name="taehyeong kim" userId="89c3a3411b6847f7" providerId="LiveId" clId="{72AE1ED3-5DCC-4D4D-9573-5AC7686B2EA8}" dt="2024-06-24T09:17:43.052" v="511" actId="22"/>
          <ac:spMkLst>
            <pc:docMk/>
            <pc:sldMk cId="67169659" sldId="297"/>
            <ac:spMk id="9" creationId="{5BED3E8F-7040-919D-2BB7-5FAC24BD4BD0}"/>
          </ac:spMkLst>
        </pc:spChg>
        <pc:spChg chg="add mod">
          <ac:chgData name="taehyeong kim" userId="89c3a3411b6847f7" providerId="LiveId" clId="{72AE1ED3-5DCC-4D4D-9573-5AC7686B2EA8}" dt="2024-06-24T09:17:55.728" v="521" actId="1076"/>
          <ac:spMkLst>
            <pc:docMk/>
            <pc:sldMk cId="67169659" sldId="297"/>
            <ac:spMk id="10" creationId="{DF4D623D-EBDD-8F3E-682A-2F74F6A64A87}"/>
          </ac:spMkLst>
        </pc:spChg>
        <pc:spChg chg="mod">
          <ac:chgData name="taehyeong kim" userId="89c3a3411b6847f7" providerId="LiveId" clId="{72AE1ED3-5DCC-4D4D-9573-5AC7686B2EA8}" dt="2024-06-24T09:32:52.190" v="1041"/>
          <ac:spMkLst>
            <pc:docMk/>
            <pc:sldMk cId="67169659" sldId="297"/>
            <ac:spMk id="12" creationId="{6A5E606C-8437-43E2-6866-883532C5E99C}"/>
          </ac:spMkLst>
        </pc:spChg>
        <pc:spChg chg="add mod">
          <ac:chgData name="taehyeong kim" userId="89c3a3411b6847f7" providerId="LiveId" clId="{72AE1ED3-5DCC-4D4D-9573-5AC7686B2EA8}" dt="2024-06-24T09:28:40.532" v="611" actId="207"/>
          <ac:spMkLst>
            <pc:docMk/>
            <pc:sldMk cId="67169659" sldId="297"/>
            <ac:spMk id="13" creationId="{50AE3704-EFC5-97C3-FE69-A5C0FC7129E7}"/>
          </ac:spMkLst>
        </pc:spChg>
        <pc:spChg chg="mod">
          <ac:chgData name="taehyeong kim" userId="89c3a3411b6847f7" providerId="LiveId" clId="{72AE1ED3-5DCC-4D4D-9573-5AC7686B2EA8}" dt="2024-06-24T09:33:04.264" v="1077" actId="20577"/>
          <ac:spMkLst>
            <pc:docMk/>
            <pc:sldMk cId="67169659" sldId="297"/>
            <ac:spMk id="15" creationId="{D243C24E-3D42-A5E1-B2E7-BC18CEECE9D9}"/>
          </ac:spMkLst>
        </pc:spChg>
        <pc:spChg chg="mod">
          <ac:chgData name="taehyeong kim" userId="89c3a3411b6847f7" providerId="LiveId" clId="{72AE1ED3-5DCC-4D4D-9573-5AC7686B2EA8}" dt="2024-06-24T09:30:53.705" v="848" actId="20577"/>
          <ac:spMkLst>
            <pc:docMk/>
            <pc:sldMk cId="67169659" sldId="297"/>
            <ac:spMk id="17" creationId="{909BEBB2-9951-F786-57D2-9335256473C0}"/>
          </ac:spMkLst>
        </pc:spChg>
        <pc:spChg chg="mod">
          <ac:chgData name="taehyeong kim" userId="89c3a3411b6847f7" providerId="LiveId" clId="{72AE1ED3-5DCC-4D4D-9573-5AC7686B2EA8}" dt="2024-06-24T09:43:52.757" v="1387" actId="20577"/>
          <ac:spMkLst>
            <pc:docMk/>
            <pc:sldMk cId="67169659" sldId="297"/>
            <ac:spMk id="19" creationId="{2E8614FA-B81F-C715-0F22-7047CF3FC879}"/>
          </ac:spMkLst>
        </pc:spChg>
        <pc:spChg chg="del mod">
          <ac:chgData name="taehyeong kim" userId="89c3a3411b6847f7" providerId="LiveId" clId="{72AE1ED3-5DCC-4D4D-9573-5AC7686B2EA8}" dt="2024-06-24T09:12:52.217" v="309"/>
          <ac:spMkLst>
            <pc:docMk/>
            <pc:sldMk cId="67169659" sldId="297"/>
            <ac:spMk id="20" creationId="{233B09D0-8B0E-39B4-192B-1C71FC28BFB0}"/>
          </ac:spMkLst>
        </pc:spChg>
        <pc:spChg chg="del mod">
          <ac:chgData name="taehyeong kim" userId="89c3a3411b6847f7" providerId="LiveId" clId="{72AE1ED3-5DCC-4D4D-9573-5AC7686B2EA8}" dt="2024-06-24T09:12:52.217" v="311"/>
          <ac:spMkLst>
            <pc:docMk/>
            <pc:sldMk cId="67169659" sldId="297"/>
            <ac:spMk id="21" creationId="{3028FA7E-B798-A1C1-85D3-822BCFA64212}"/>
          </ac:spMkLst>
        </pc:spChg>
        <pc:spChg chg="del mod">
          <ac:chgData name="taehyeong kim" userId="89c3a3411b6847f7" providerId="LiveId" clId="{72AE1ED3-5DCC-4D4D-9573-5AC7686B2EA8}" dt="2024-06-24T09:16:58.159" v="485"/>
          <ac:spMkLst>
            <pc:docMk/>
            <pc:sldMk cId="67169659" sldId="297"/>
            <ac:spMk id="22" creationId="{4AF59B97-71CF-7F66-DF69-3F567CB14B64}"/>
          </ac:spMkLst>
        </pc:spChg>
        <pc:spChg chg="del">
          <ac:chgData name="taehyeong kim" userId="89c3a3411b6847f7" providerId="LiveId" clId="{72AE1ED3-5DCC-4D4D-9573-5AC7686B2EA8}" dt="2024-06-24T09:12:52.216" v="307" actId="478"/>
          <ac:spMkLst>
            <pc:docMk/>
            <pc:sldMk cId="67169659" sldId="297"/>
            <ac:spMk id="23" creationId="{73637E0F-D3AE-96F0-4530-D295FE90A748}"/>
          </ac:spMkLst>
        </pc:spChg>
      </pc:sldChg>
      <pc:sldChg chg="new del">
        <pc:chgData name="taehyeong kim" userId="89c3a3411b6847f7" providerId="LiveId" clId="{72AE1ED3-5DCC-4D4D-9573-5AC7686B2EA8}" dt="2024-06-24T09:11:42.576" v="246" actId="680"/>
        <pc:sldMkLst>
          <pc:docMk/>
          <pc:sldMk cId="2787618333" sldId="297"/>
        </pc:sldMkLst>
      </pc:sldChg>
      <pc:sldChg chg="modSp add del mod">
        <pc:chgData name="taehyeong kim" userId="89c3a3411b6847f7" providerId="LiveId" clId="{72AE1ED3-5DCC-4D4D-9573-5AC7686B2EA8}" dt="2024-06-24T09:12:14.705" v="265" actId="2696"/>
        <pc:sldMkLst>
          <pc:docMk/>
          <pc:sldMk cId="3109551660" sldId="297"/>
        </pc:sldMkLst>
        <pc:spChg chg="mod">
          <ac:chgData name="taehyeong kim" userId="89c3a3411b6847f7" providerId="LiveId" clId="{72AE1ED3-5DCC-4D4D-9573-5AC7686B2EA8}" dt="2024-06-24T09:11:59.663" v="262"/>
          <ac:spMkLst>
            <pc:docMk/>
            <pc:sldMk cId="3109551660" sldId="297"/>
            <ac:spMk id="4" creationId="{A77E69F6-CA24-9568-55E2-01ED1939BF34}"/>
          </ac:spMkLst>
        </pc:spChg>
      </pc:sldChg>
      <pc:sldChg chg="addSp delSp modSp add mod">
        <pc:chgData name="taehyeong kim" userId="89c3a3411b6847f7" providerId="LiveId" clId="{72AE1ED3-5DCC-4D4D-9573-5AC7686B2EA8}" dt="2024-06-27T11:41:36.786" v="2219" actId="14100"/>
        <pc:sldMkLst>
          <pc:docMk/>
          <pc:sldMk cId="2779552328" sldId="298"/>
        </pc:sldMkLst>
        <pc:spChg chg="mod">
          <ac:chgData name="taehyeong kim" userId="89c3a3411b6847f7" providerId="LiveId" clId="{72AE1ED3-5DCC-4D4D-9573-5AC7686B2EA8}" dt="2024-06-27T08:34:31.348" v="1926" actId="20577"/>
          <ac:spMkLst>
            <pc:docMk/>
            <pc:sldMk cId="2779552328" sldId="298"/>
            <ac:spMk id="4" creationId="{A77E69F6-CA24-9568-55E2-01ED1939BF34}"/>
          </ac:spMkLst>
        </pc:spChg>
        <pc:picChg chg="del">
          <ac:chgData name="taehyeong kim" userId="89c3a3411b6847f7" providerId="LiveId" clId="{72AE1ED3-5DCC-4D4D-9573-5AC7686B2EA8}" dt="2024-06-27T08:34:17.755" v="1917" actId="478"/>
          <ac:picMkLst>
            <pc:docMk/>
            <pc:sldMk cId="2779552328" sldId="298"/>
            <ac:picMk id="2" creationId="{F6103D2B-A05F-4494-A9DC-F71FAFA0F50F}"/>
          </ac:picMkLst>
        </pc:picChg>
        <pc:picChg chg="add del mod">
          <ac:chgData name="taehyeong kim" userId="89c3a3411b6847f7" providerId="LiveId" clId="{72AE1ED3-5DCC-4D4D-9573-5AC7686B2EA8}" dt="2024-06-27T11:33:34.723" v="2205" actId="478"/>
          <ac:picMkLst>
            <pc:docMk/>
            <pc:sldMk cId="2779552328" sldId="298"/>
            <ac:picMk id="5" creationId="{DE97AD62-C9B0-4768-6D50-1A4B540BFECD}"/>
          </ac:picMkLst>
        </pc:picChg>
        <pc:picChg chg="add mod">
          <ac:chgData name="taehyeong kim" userId="89c3a3411b6847f7" providerId="LiveId" clId="{72AE1ED3-5DCC-4D4D-9573-5AC7686B2EA8}" dt="2024-06-27T11:22:31.325" v="2175"/>
          <ac:picMkLst>
            <pc:docMk/>
            <pc:sldMk cId="2779552328" sldId="298"/>
            <ac:picMk id="6" creationId="{A6988147-FFE7-B590-4AB2-9FB1B0669FB5}"/>
          </ac:picMkLst>
        </pc:picChg>
        <pc:picChg chg="add mod">
          <ac:chgData name="taehyeong kim" userId="89c3a3411b6847f7" providerId="LiveId" clId="{72AE1ED3-5DCC-4D4D-9573-5AC7686B2EA8}" dt="2024-06-27T11:41:36.786" v="2219" actId="14100"/>
          <ac:picMkLst>
            <pc:docMk/>
            <pc:sldMk cId="2779552328" sldId="298"/>
            <ac:picMk id="7" creationId="{F8BFEAAE-2505-6083-0007-ED2B1C0384D1}"/>
          </ac:picMkLst>
        </pc:picChg>
      </pc:sldChg>
      <pc:sldChg chg="addSp delSp modSp add mod setBg">
        <pc:chgData name="taehyeong kim" userId="89c3a3411b6847f7" providerId="LiveId" clId="{72AE1ED3-5DCC-4D4D-9573-5AC7686B2EA8}" dt="2024-06-27T12:15:09.978" v="2421" actId="20577"/>
        <pc:sldMkLst>
          <pc:docMk/>
          <pc:sldMk cId="58493709" sldId="299"/>
        </pc:sldMkLst>
        <pc:spChg chg="add mod">
          <ac:chgData name="taehyeong kim" userId="89c3a3411b6847f7" providerId="LiveId" clId="{72AE1ED3-5DCC-4D4D-9573-5AC7686B2EA8}" dt="2024-06-27T08:57:13.447" v="2117" actId="2711"/>
          <ac:spMkLst>
            <pc:docMk/>
            <pc:sldMk cId="58493709" sldId="299"/>
            <ac:spMk id="3" creationId="{6972D12B-A2F7-DC95-053D-DDCCAB6EB663}"/>
          </ac:spMkLst>
        </pc:spChg>
        <pc:spChg chg="add del mod">
          <ac:chgData name="taehyeong kim" userId="89c3a3411b6847f7" providerId="LiveId" clId="{72AE1ED3-5DCC-4D4D-9573-5AC7686B2EA8}" dt="2024-06-27T08:43:39.447" v="1957" actId="21"/>
          <ac:spMkLst>
            <pc:docMk/>
            <pc:sldMk cId="58493709" sldId="299"/>
            <ac:spMk id="4" creationId="{31D79D44-5271-B6CC-C8D6-7CC3825129F2}"/>
          </ac:spMkLst>
        </pc:spChg>
        <pc:spChg chg="add mod">
          <ac:chgData name="taehyeong kim" userId="89c3a3411b6847f7" providerId="LiveId" clId="{72AE1ED3-5DCC-4D4D-9573-5AC7686B2EA8}" dt="2024-06-27T08:57:25.971" v="2118" actId="14100"/>
          <ac:spMkLst>
            <pc:docMk/>
            <pc:sldMk cId="58493709" sldId="299"/>
            <ac:spMk id="5" creationId="{72101EC6-6C89-0471-8E13-47137F59AF26}"/>
          </ac:spMkLst>
        </pc:spChg>
        <pc:spChg chg="add mod">
          <ac:chgData name="taehyeong kim" userId="89c3a3411b6847f7" providerId="LiveId" clId="{72AE1ED3-5DCC-4D4D-9573-5AC7686B2EA8}" dt="2024-06-27T12:15:09.978" v="2421" actId="20577"/>
          <ac:spMkLst>
            <pc:docMk/>
            <pc:sldMk cId="58493709" sldId="299"/>
            <ac:spMk id="6" creationId="{31D79D44-5271-B6CC-C8D6-7CC3825129F2}"/>
          </ac:spMkLst>
        </pc:spChg>
        <pc:spChg chg="add mod">
          <ac:chgData name="taehyeong kim" userId="89c3a3411b6847f7" providerId="LiveId" clId="{72AE1ED3-5DCC-4D4D-9573-5AC7686B2EA8}" dt="2024-06-27T08:59:34.637" v="2165" actId="12"/>
          <ac:spMkLst>
            <pc:docMk/>
            <pc:sldMk cId="58493709" sldId="299"/>
            <ac:spMk id="8" creationId="{EC858D5A-ADA9-D7FC-1C85-1CA2CD4AC5BC}"/>
          </ac:spMkLst>
        </pc:spChg>
        <pc:spChg chg="add del mod">
          <ac:chgData name="taehyeong kim" userId="89c3a3411b6847f7" providerId="LiveId" clId="{72AE1ED3-5DCC-4D4D-9573-5AC7686B2EA8}" dt="2024-06-27T08:52:20.506" v="2099" actId="11529"/>
          <ac:spMkLst>
            <pc:docMk/>
            <pc:sldMk cId="58493709" sldId="299"/>
            <ac:spMk id="14" creationId="{B8F982DD-EEB8-BE77-A814-E270CF3DDDC8}"/>
          </ac:spMkLst>
        </pc:spChg>
        <pc:spChg chg="add mod">
          <ac:chgData name="taehyeong kim" userId="89c3a3411b6847f7" providerId="LiveId" clId="{72AE1ED3-5DCC-4D4D-9573-5AC7686B2EA8}" dt="2024-06-27T08:56:10.092" v="2109" actId="14826"/>
          <ac:spMkLst>
            <pc:docMk/>
            <pc:sldMk cId="58493709" sldId="299"/>
            <ac:spMk id="16" creationId="{09F6C65C-A82C-58B5-86BA-C708D843B54A}"/>
          </ac:spMkLst>
        </pc:spChg>
        <pc:picChg chg="del mod">
          <ac:chgData name="taehyeong kim" userId="89c3a3411b6847f7" providerId="LiveId" clId="{72AE1ED3-5DCC-4D4D-9573-5AC7686B2EA8}" dt="2024-06-27T08:53:37.609" v="2101" actId="478"/>
          <ac:picMkLst>
            <pc:docMk/>
            <pc:sldMk cId="58493709" sldId="299"/>
            <ac:picMk id="2" creationId="{678AB3E2-2AD9-A452-A6B4-A5EE79304132}"/>
          </ac:picMkLst>
        </pc:picChg>
        <pc:picChg chg="add mod ord">
          <ac:chgData name="taehyeong kim" userId="89c3a3411b6847f7" providerId="LiveId" clId="{72AE1ED3-5DCC-4D4D-9573-5AC7686B2EA8}" dt="2024-06-27T08:56:16.911" v="2111" actId="14100"/>
          <ac:picMkLst>
            <pc:docMk/>
            <pc:sldMk cId="58493709" sldId="299"/>
            <ac:picMk id="15" creationId="{BBAE6CD9-BA52-1D71-87AE-677C2EDED77F}"/>
          </ac:picMkLst>
        </pc:picChg>
        <pc:cxnChg chg="add del mod">
          <ac:chgData name="taehyeong kim" userId="89c3a3411b6847f7" providerId="LiveId" clId="{72AE1ED3-5DCC-4D4D-9573-5AC7686B2EA8}" dt="2024-06-27T08:51:47.895" v="2081" actId="478"/>
          <ac:cxnSpMkLst>
            <pc:docMk/>
            <pc:sldMk cId="58493709" sldId="299"/>
            <ac:cxnSpMk id="10" creationId="{39299A5C-350B-26AF-C0A5-4F1912CA6663}"/>
          </ac:cxnSpMkLst>
        </pc:cxnChg>
        <pc:cxnChg chg="add mod">
          <ac:chgData name="taehyeong kim" userId="89c3a3411b6847f7" providerId="LiveId" clId="{72AE1ED3-5DCC-4D4D-9573-5AC7686B2EA8}" dt="2024-06-27T08:51:37.200" v="2076" actId="1076"/>
          <ac:cxnSpMkLst>
            <pc:docMk/>
            <pc:sldMk cId="58493709" sldId="299"/>
            <ac:cxnSpMk id="11" creationId="{2CAC1982-0AC1-2E9F-7E51-170ED6BEF3C7}"/>
          </ac:cxnSpMkLst>
        </pc:cxnChg>
      </pc:sldChg>
      <pc:sldChg chg="addSp delSp modSp add del mod">
        <pc:chgData name="taehyeong kim" userId="89c3a3411b6847f7" providerId="LiveId" clId="{72AE1ED3-5DCC-4D4D-9573-5AC7686B2EA8}" dt="2024-06-27T11:04:04.172" v="2174" actId="2696"/>
        <pc:sldMkLst>
          <pc:docMk/>
          <pc:sldMk cId="783679802" sldId="300"/>
        </pc:sldMkLst>
        <pc:spChg chg="add del">
          <ac:chgData name="taehyeong kim" userId="89c3a3411b6847f7" providerId="LiveId" clId="{72AE1ED3-5DCC-4D4D-9573-5AC7686B2EA8}" dt="2024-06-27T08:40:06.665" v="1941" actId="478"/>
          <ac:spMkLst>
            <pc:docMk/>
            <pc:sldMk cId="783679802" sldId="300"/>
            <ac:spMk id="4" creationId="{31D79D44-5271-B6CC-C8D6-7CC3825129F2}"/>
          </ac:spMkLst>
        </pc:spChg>
        <pc:spChg chg="add mod">
          <ac:chgData name="taehyeong kim" userId="89c3a3411b6847f7" providerId="LiveId" clId="{72AE1ED3-5DCC-4D4D-9573-5AC7686B2EA8}" dt="2024-06-27T08:39:49.410" v="1935"/>
          <ac:spMkLst>
            <pc:docMk/>
            <pc:sldMk cId="783679802" sldId="300"/>
            <ac:spMk id="5" creationId="{1DDA1DF7-64FC-9D56-23CF-7A5268787950}"/>
          </ac:spMkLst>
        </pc:spChg>
        <pc:spChg chg="add mod">
          <ac:chgData name="taehyeong kim" userId="89c3a3411b6847f7" providerId="LiveId" clId="{72AE1ED3-5DCC-4D4D-9573-5AC7686B2EA8}" dt="2024-06-27T08:40:02.615" v="1940" actId="1076"/>
          <ac:spMkLst>
            <pc:docMk/>
            <pc:sldMk cId="783679802" sldId="300"/>
            <ac:spMk id="6" creationId="{C3E1D78A-44A2-76B9-BB67-532B77A8B1BD}"/>
          </ac:spMkLst>
        </pc:spChg>
      </pc:sldChg>
      <pc:sldChg chg="addSp delSp modSp add mod">
        <pc:chgData name="taehyeong kim" userId="89c3a3411b6847f7" providerId="LiveId" clId="{72AE1ED3-5DCC-4D4D-9573-5AC7686B2EA8}" dt="2024-06-27T11:42:12.119" v="2225" actId="14100"/>
        <pc:sldMkLst>
          <pc:docMk/>
          <pc:sldMk cId="1909017961" sldId="300"/>
        </pc:sldMkLst>
        <pc:spChg chg="mod">
          <ac:chgData name="taehyeong kim" userId="89c3a3411b6847f7" providerId="LiveId" clId="{72AE1ED3-5DCC-4D4D-9573-5AC7686B2EA8}" dt="2024-06-27T11:29:33.807" v="2197" actId="20577"/>
          <ac:spMkLst>
            <pc:docMk/>
            <pc:sldMk cId="1909017961" sldId="300"/>
            <ac:spMk id="4" creationId="{A77E69F6-CA24-9568-55E2-01ED1939BF34}"/>
          </ac:spMkLst>
        </pc:spChg>
        <pc:picChg chg="add del mod">
          <ac:chgData name="taehyeong kim" userId="89c3a3411b6847f7" providerId="LiveId" clId="{72AE1ED3-5DCC-4D4D-9573-5AC7686B2EA8}" dt="2024-06-27T11:33:35.551" v="2207" actId="478"/>
          <ac:picMkLst>
            <pc:docMk/>
            <pc:sldMk cId="1909017961" sldId="300"/>
            <ac:picMk id="2" creationId="{87CCD9D7-2ED3-C453-BAB4-E529372EF1E5}"/>
          </ac:picMkLst>
        </pc:picChg>
        <pc:picChg chg="del">
          <ac:chgData name="taehyeong kim" userId="89c3a3411b6847f7" providerId="LiveId" clId="{72AE1ED3-5DCC-4D4D-9573-5AC7686B2EA8}" dt="2024-06-27T11:22:37.891" v="2177" actId="478"/>
          <ac:picMkLst>
            <pc:docMk/>
            <pc:sldMk cId="1909017961" sldId="300"/>
            <ac:picMk id="5" creationId="{DE97AD62-C9B0-4768-6D50-1A4B540BFECD}"/>
          </ac:picMkLst>
        </pc:picChg>
        <pc:picChg chg="add mod">
          <ac:chgData name="taehyeong kim" userId="89c3a3411b6847f7" providerId="LiveId" clId="{72AE1ED3-5DCC-4D4D-9573-5AC7686B2EA8}" dt="2024-06-27T11:42:12.119" v="2225" actId="14100"/>
          <ac:picMkLst>
            <pc:docMk/>
            <pc:sldMk cId="1909017961" sldId="300"/>
            <ac:picMk id="6" creationId="{FA0D567B-F7D6-505B-D510-10F0014C92EE}"/>
          </ac:picMkLst>
        </pc:picChg>
      </pc:sldChg>
      <pc:sldChg chg="addSp delSp modSp add mod">
        <pc:chgData name="taehyeong kim" userId="89c3a3411b6847f7" providerId="LiveId" clId="{72AE1ED3-5DCC-4D4D-9573-5AC7686B2EA8}" dt="2024-06-27T11:51:57.764" v="2257" actId="14100"/>
        <pc:sldMkLst>
          <pc:docMk/>
          <pc:sldMk cId="2480203887" sldId="301"/>
        </pc:sldMkLst>
        <pc:spChg chg="mod">
          <ac:chgData name="taehyeong kim" userId="89c3a3411b6847f7" providerId="LiveId" clId="{72AE1ED3-5DCC-4D4D-9573-5AC7686B2EA8}" dt="2024-06-27T11:44:29.844" v="2233"/>
          <ac:spMkLst>
            <pc:docMk/>
            <pc:sldMk cId="2480203887" sldId="301"/>
            <ac:spMk id="4" creationId="{A77E69F6-CA24-9568-55E2-01ED1939BF34}"/>
          </ac:spMkLst>
        </pc:spChg>
        <pc:picChg chg="del">
          <ac:chgData name="taehyeong kim" userId="89c3a3411b6847f7" providerId="LiveId" clId="{72AE1ED3-5DCC-4D4D-9573-5AC7686B2EA8}" dt="2024-06-27T11:31:38.971" v="2199" actId="478"/>
          <ac:picMkLst>
            <pc:docMk/>
            <pc:sldMk cId="2480203887" sldId="301"/>
            <ac:picMk id="2" creationId="{87CCD9D7-2ED3-C453-BAB4-E529372EF1E5}"/>
          </ac:picMkLst>
        </pc:picChg>
        <pc:picChg chg="add del mod">
          <ac:chgData name="taehyeong kim" userId="89c3a3411b6847f7" providerId="LiveId" clId="{72AE1ED3-5DCC-4D4D-9573-5AC7686B2EA8}" dt="2024-06-27T11:31:48.837" v="2203" actId="478"/>
          <ac:picMkLst>
            <pc:docMk/>
            <pc:sldMk cId="2480203887" sldId="301"/>
            <ac:picMk id="5" creationId="{05AB273B-A67A-8BEF-C6C6-8518FEC0F31E}"/>
          </ac:picMkLst>
        </pc:picChg>
        <pc:picChg chg="add del mod">
          <ac:chgData name="taehyeong kim" userId="89c3a3411b6847f7" providerId="LiveId" clId="{72AE1ED3-5DCC-4D4D-9573-5AC7686B2EA8}" dt="2024-06-27T11:51:41.326" v="2253" actId="478"/>
          <ac:picMkLst>
            <pc:docMk/>
            <pc:sldMk cId="2480203887" sldId="301"/>
            <ac:picMk id="6" creationId="{30190DB4-87B0-B0AB-E8CA-0F3C39FD6B5E}"/>
          </ac:picMkLst>
        </pc:picChg>
        <pc:picChg chg="add mod">
          <ac:chgData name="taehyeong kim" userId="89c3a3411b6847f7" providerId="LiveId" clId="{72AE1ED3-5DCC-4D4D-9573-5AC7686B2EA8}" dt="2024-06-27T11:51:57.764" v="2257" actId="14100"/>
          <ac:picMkLst>
            <pc:docMk/>
            <pc:sldMk cId="2480203887" sldId="301"/>
            <ac:picMk id="7" creationId="{15AE2840-DE78-1AF3-C3B6-E14389210279}"/>
          </ac:picMkLst>
        </pc:picChg>
      </pc:sldChg>
      <pc:sldChg chg="addSp delSp modSp add mod">
        <pc:chgData name="taehyeong kim" userId="89c3a3411b6847f7" providerId="LiveId" clId="{72AE1ED3-5DCC-4D4D-9573-5AC7686B2EA8}" dt="2024-06-27T11:52:37.024" v="2263" actId="20577"/>
        <pc:sldMkLst>
          <pc:docMk/>
          <pc:sldMk cId="1511929427" sldId="302"/>
        </pc:sldMkLst>
        <pc:spChg chg="mod">
          <ac:chgData name="taehyeong kim" userId="89c3a3411b6847f7" providerId="LiveId" clId="{72AE1ED3-5DCC-4D4D-9573-5AC7686B2EA8}" dt="2024-06-27T11:52:37.024" v="2263" actId="20577"/>
          <ac:spMkLst>
            <pc:docMk/>
            <pc:sldMk cId="1511929427" sldId="302"/>
            <ac:spMk id="4" creationId="{A77E69F6-CA24-9568-55E2-01ED1939BF34}"/>
          </ac:spMkLst>
        </pc:spChg>
        <pc:picChg chg="add del mod">
          <ac:chgData name="taehyeong kim" userId="89c3a3411b6847f7" providerId="LiveId" clId="{72AE1ED3-5DCC-4D4D-9573-5AC7686B2EA8}" dt="2024-06-27T11:51:00.468" v="2252" actId="478"/>
          <ac:picMkLst>
            <pc:docMk/>
            <pc:sldMk cId="1511929427" sldId="302"/>
            <ac:picMk id="2" creationId="{C5183E01-3508-022E-D3F9-EF20BA220A43}"/>
          </ac:picMkLst>
        </pc:picChg>
        <pc:picChg chg="add mod">
          <ac:chgData name="taehyeong kim" userId="89c3a3411b6847f7" providerId="LiveId" clId="{72AE1ED3-5DCC-4D4D-9573-5AC7686B2EA8}" dt="2024-06-27T11:52:24.790" v="2261" actId="14100"/>
          <ac:picMkLst>
            <pc:docMk/>
            <pc:sldMk cId="1511929427" sldId="302"/>
            <ac:picMk id="5" creationId="{926C87B5-F21F-B62D-B91B-735711179F1A}"/>
          </ac:picMkLst>
        </pc:picChg>
        <pc:picChg chg="del">
          <ac:chgData name="taehyeong kim" userId="89c3a3411b6847f7" providerId="LiveId" clId="{72AE1ED3-5DCC-4D4D-9573-5AC7686B2EA8}" dt="2024-06-27T11:47:30.930" v="2240" actId="478"/>
          <ac:picMkLst>
            <pc:docMk/>
            <pc:sldMk cId="1511929427" sldId="302"/>
            <ac:picMk id="6" creationId="{30190DB4-87B0-B0AB-E8CA-0F3C39FD6B5E}"/>
          </ac:picMkLst>
        </pc:picChg>
      </pc:sldChg>
      <pc:sldChg chg="addSp delSp modSp add mod">
        <pc:chgData name="taehyeong kim" userId="89c3a3411b6847f7" providerId="LiveId" clId="{72AE1ED3-5DCC-4D4D-9573-5AC7686B2EA8}" dt="2024-06-27T12:00:56.553" v="2297" actId="20577"/>
        <pc:sldMkLst>
          <pc:docMk/>
          <pc:sldMk cId="2232767447" sldId="303"/>
        </pc:sldMkLst>
        <pc:spChg chg="mod">
          <ac:chgData name="taehyeong kim" userId="89c3a3411b6847f7" providerId="LiveId" clId="{72AE1ED3-5DCC-4D4D-9573-5AC7686B2EA8}" dt="2024-06-27T12:00:56.553" v="2297" actId="20577"/>
          <ac:spMkLst>
            <pc:docMk/>
            <pc:sldMk cId="2232767447" sldId="303"/>
            <ac:spMk id="4" creationId="{A77E69F6-CA24-9568-55E2-01ED1939BF34}"/>
          </ac:spMkLst>
        </pc:spChg>
        <pc:picChg chg="del">
          <ac:chgData name="taehyeong kim" userId="89c3a3411b6847f7" providerId="LiveId" clId="{72AE1ED3-5DCC-4D4D-9573-5AC7686B2EA8}" dt="2024-06-27T11:50:44.452" v="2246" actId="478"/>
          <ac:picMkLst>
            <pc:docMk/>
            <pc:sldMk cId="2232767447" sldId="303"/>
            <ac:picMk id="2" creationId="{C5183E01-3508-022E-D3F9-EF20BA220A43}"/>
          </ac:picMkLst>
        </pc:picChg>
        <pc:picChg chg="add mod">
          <ac:chgData name="taehyeong kim" userId="89c3a3411b6847f7" providerId="LiveId" clId="{72AE1ED3-5DCC-4D4D-9573-5AC7686B2EA8}" dt="2024-06-27T11:50:52.844" v="2251" actId="14100"/>
          <ac:picMkLst>
            <pc:docMk/>
            <pc:sldMk cId="2232767447" sldId="303"/>
            <ac:picMk id="5" creationId="{0CDB0F51-1ED4-9D31-AE1E-338EFB897068}"/>
          </ac:picMkLst>
        </pc:picChg>
      </pc:sldChg>
      <pc:sldChg chg="addSp delSp modSp add mod">
        <pc:chgData name="taehyeong kim" userId="89c3a3411b6847f7" providerId="LiveId" clId="{72AE1ED3-5DCC-4D4D-9573-5AC7686B2EA8}" dt="2024-06-27T12:00:42.027" v="2280" actId="20577"/>
        <pc:sldMkLst>
          <pc:docMk/>
          <pc:sldMk cId="3080209074" sldId="304"/>
        </pc:sldMkLst>
        <pc:spChg chg="mod">
          <ac:chgData name="taehyeong kim" userId="89c3a3411b6847f7" providerId="LiveId" clId="{72AE1ED3-5DCC-4D4D-9573-5AC7686B2EA8}" dt="2024-06-27T12:00:42.027" v="2280" actId="20577"/>
          <ac:spMkLst>
            <pc:docMk/>
            <pc:sldMk cId="3080209074" sldId="304"/>
            <ac:spMk id="4" creationId="{A77E69F6-CA24-9568-55E2-01ED1939BF34}"/>
          </ac:spMkLst>
        </pc:spChg>
        <pc:picChg chg="add mod">
          <ac:chgData name="taehyeong kim" userId="89c3a3411b6847f7" providerId="LiveId" clId="{72AE1ED3-5DCC-4D4D-9573-5AC7686B2EA8}" dt="2024-06-27T12:00:37.636" v="2271" actId="14100"/>
          <ac:picMkLst>
            <pc:docMk/>
            <pc:sldMk cId="3080209074" sldId="304"/>
            <ac:picMk id="2" creationId="{43F95B4C-BFFC-1BE6-9AEC-3C90BC8920A4}"/>
          </ac:picMkLst>
        </pc:picChg>
        <pc:picChg chg="del">
          <ac:chgData name="taehyeong kim" userId="89c3a3411b6847f7" providerId="LiveId" clId="{72AE1ED3-5DCC-4D4D-9573-5AC7686B2EA8}" dt="2024-06-27T12:00:31.618" v="2267" actId="478"/>
          <ac:picMkLst>
            <pc:docMk/>
            <pc:sldMk cId="3080209074" sldId="304"/>
            <ac:picMk id="5" creationId="{0CDB0F51-1ED4-9D31-AE1E-338EFB897068}"/>
          </ac:picMkLst>
        </pc:picChg>
      </pc:sldChg>
      <pc:sldChg chg="addSp delSp modSp add mod">
        <pc:chgData name="taehyeong kim" userId="89c3a3411b6847f7" providerId="LiveId" clId="{72AE1ED3-5DCC-4D4D-9573-5AC7686B2EA8}" dt="2024-06-27T12:13:37.779" v="2386" actId="14100"/>
        <pc:sldMkLst>
          <pc:docMk/>
          <pc:sldMk cId="796038798" sldId="305"/>
        </pc:sldMkLst>
        <pc:spChg chg="mod">
          <ac:chgData name="taehyeong kim" userId="89c3a3411b6847f7" providerId="LiveId" clId="{72AE1ED3-5DCC-4D4D-9573-5AC7686B2EA8}" dt="2024-06-27T12:02:11.844" v="2354"/>
          <ac:spMkLst>
            <pc:docMk/>
            <pc:sldMk cId="796038798" sldId="305"/>
            <ac:spMk id="4" creationId="{A77E69F6-CA24-9568-55E2-01ED1939BF34}"/>
          </ac:spMkLst>
        </pc:spChg>
        <pc:spChg chg="add mod">
          <ac:chgData name="taehyeong kim" userId="89c3a3411b6847f7" providerId="LiveId" clId="{72AE1ED3-5DCC-4D4D-9573-5AC7686B2EA8}" dt="2024-06-27T12:02:26.232" v="2368"/>
          <ac:spMkLst>
            <pc:docMk/>
            <pc:sldMk cId="796038798" sldId="305"/>
            <ac:spMk id="7" creationId="{07A866A9-6E57-1F1E-7F05-EBCD33647B3F}"/>
          </ac:spMkLst>
        </pc:spChg>
        <pc:picChg chg="del mod">
          <ac:chgData name="taehyeong kim" userId="89c3a3411b6847f7" providerId="LiveId" clId="{72AE1ED3-5DCC-4D4D-9573-5AC7686B2EA8}" dt="2024-06-27T12:01:35.754" v="2301" actId="478"/>
          <ac:picMkLst>
            <pc:docMk/>
            <pc:sldMk cId="796038798" sldId="305"/>
            <ac:picMk id="2" creationId="{43F95B4C-BFFC-1BE6-9AEC-3C90BC8920A4}"/>
          </ac:picMkLst>
        </pc:picChg>
        <pc:picChg chg="add del mod">
          <ac:chgData name="taehyeong kim" userId="89c3a3411b6847f7" providerId="LiveId" clId="{72AE1ED3-5DCC-4D4D-9573-5AC7686B2EA8}" dt="2024-06-27T12:12:29.956" v="2377" actId="478"/>
          <ac:picMkLst>
            <pc:docMk/>
            <pc:sldMk cId="796038798" sldId="305"/>
            <ac:picMk id="5" creationId="{021E3567-A8FA-4EFC-5C43-969BC120600D}"/>
          </ac:picMkLst>
        </pc:picChg>
        <pc:picChg chg="add mod">
          <ac:chgData name="taehyeong kim" userId="89c3a3411b6847f7" providerId="LiveId" clId="{72AE1ED3-5DCC-4D4D-9573-5AC7686B2EA8}" dt="2024-06-27T12:02:16.011" v="2356"/>
          <ac:picMkLst>
            <pc:docMk/>
            <pc:sldMk cId="796038798" sldId="305"/>
            <ac:picMk id="6" creationId="{021E3567-A8FA-4EFC-5C43-969BC120600D}"/>
          </ac:picMkLst>
        </pc:picChg>
        <pc:picChg chg="add del mod">
          <ac:chgData name="taehyeong kim" userId="89c3a3411b6847f7" providerId="LiveId" clId="{72AE1ED3-5DCC-4D4D-9573-5AC7686B2EA8}" dt="2024-06-27T12:12:30.282" v="2378" actId="478"/>
          <ac:picMkLst>
            <pc:docMk/>
            <pc:sldMk cId="796038798" sldId="305"/>
            <ac:picMk id="8" creationId="{E74C10D8-42B2-75FA-0695-BC72960008CF}"/>
          </ac:picMkLst>
        </pc:picChg>
        <pc:picChg chg="add mod">
          <ac:chgData name="taehyeong kim" userId="89c3a3411b6847f7" providerId="LiveId" clId="{72AE1ED3-5DCC-4D4D-9573-5AC7686B2EA8}" dt="2024-06-27T12:13:15.982" v="2381" actId="14100"/>
          <ac:picMkLst>
            <pc:docMk/>
            <pc:sldMk cId="796038798" sldId="305"/>
            <ac:picMk id="9" creationId="{FAA10877-B4AE-E87F-6A5D-A8FF23911F73}"/>
          </ac:picMkLst>
        </pc:picChg>
        <pc:picChg chg="add mod">
          <ac:chgData name="taehyeong kim" userId="89c3a3411b6847f7" providerId="LiveId" clId="{72AE1ED3-5DCC-4D4D-9573-5AC7686B2EA8}" dt="2024-06-27T12:13:37.779" v="2386" actId="14100"/>
          <ac:picMkLst>
            <pc:docMk/>
            <pc:sldMk cId="796038798" sldId="305"/>
            <ac:picMk id="10" creationId="{BADE492A-38A2-8AA7-C99E-16F9EE4D4BA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D7B5-541E-7EA4-2431-8F78BE04B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3CA37B-C57C-098A-32EB-B2AFE1A28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2C6C70-62B1-7B5C-EBE7-FE4A7230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359D5-8CDC-CD84-065C-5658FDD79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DFC78A-403C-04FF-6E6F-FAD93BF31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812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6FB79-9392-6620-A1A7-5C9257509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056621-A6ED-CE76-E36C-21B0BF8C8E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40BDA1-F941-F919-DF16-114F90736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F2FD7F-4A8F-8583-CDF1-458E30720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E341BB-A4D1-E575-081E-C0DBBF451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14BDB8-8D99-582A-259E-83FFD8BBD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762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F709F-0FD5-4D19-F5E1-17AF533AD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BA15A8-A6E8-4AC9-BAB4-B22535C69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A33A22-96FB-212B-BBE7-8267D70CC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C0052-27D3-7155-AD41-80B272AF7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C09F5A-D05F-F996-192E-E9C5AE41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7727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A71C72-D2CC-EF51-F0BF-5B912D63C7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D075A-535D-8797-9AAA-9EC250411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691C4-D111-0993-1412-8842E9FA8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039303-D678-E2D3-F493-D7602E436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E01475-F44F-AEC7-9C73-2DC7A6B51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442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4031E-E641-C4CA-21C9-7A1FE93EB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C8EEE0-ED24-4DA2-9A98-817AA59C5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48F566-AE9A-C6E1-99C3-3EA692C8E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C6F62E-2FBF-A364-D9CE-D70B60E2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16CE53-F12D-0023-C90C-249606728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793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DFEBF-AE13-21C4-B417-53C1912EC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383D3-0DFC-3B16-AFD9-ED826B49D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77E0C2-CA57-1569-4BB6-794AAE9FF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2A88B-A6E2-FDD7-A876-FA2C7A1F1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6CE3D9-A372-3E1C-8318-FD5849D3B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18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9459B-2F0C-11DA-17C7-CBC92F49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06E463-C691-C8B8-DA0F-39DE939C20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11B277-F030-EC73-A034-0956AEA09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4020CB-4B74-3F91-6FE7-D42743DB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1C1C04-4D83-5A6B-660D-8D17C2593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3E102-AD39-A790-E46E-8FEDD3B1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685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19BC4F-AA18-765C-C0AE-9C7CE9923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3D5F2-0493-000D-ACB2-EDC390AFE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94222C-B029-A967-3A86-E3E4D143B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30AE79-EA7B-3764-44E0-9C801DD5B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7B8E2F-2266-F42F-38F4-B46D694EAE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1D2AC2-7CDC-D245-4827-8322C676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15EC7F-0464-AD0F-5B19-BDB80CAB0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1FC341-77CF-4D3F-158F-B91AD7C2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508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3CCDD-41F2-E828-F535-1D1310E3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5E5F0E-72FB-E641-00D1-527A9C8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450683-88B0-DFCB-D629-227A8F94F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D01974-FB93-1F53-CDAF-AC0793B7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311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90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998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D86FC-F761-4A6A-6C20-1CB915AB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EE8658-6920-3C9E-00A3-3ACE837CF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B2EBC1-E24A-EFAA-E134-3525E7572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85FD1A-10F7-C603-E8EE-691FA5CCA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B3F40D-1E03-9A02-A3CA-38E2D8F38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28D190-5C5B-BC4B-9CCA-FE839D35E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7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AD6FF6-A1B0-1E23-9753-E1348B46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1A424-84CF-9C90-DD87-9705BCD0E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CD9DDE-7AC9-BDBE-F57B-7130F5A2F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7A746-2308-4D9D-AAD0-07174381C9E7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148121-D864-08AB-BAD3-63D9A030C6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A563BA-8FB1-C9EA-A62E-56F70D261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47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BalticServers_data_center.jpg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3.0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227FE4-AE00-93CC-06BC-F3036DCD06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DB185A-389C-1354-77FB-40F054D49CA0}"/>
              </a:ext>
            </a:extLst>
          </p:cNvPr>
          <p:cNvSpPr txBox="1"/>
          <p:nvPr/>
        </p:nvSpPr>
        <p:spPr>
          <a:xfrm>
            <a:off x="2586878" y="2028616"/>
            <a:ext cx="701826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dirty="0" err="1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DataHub</a:t>
            </a:r>
            <a:r>
              <a:rPr lang="en-US" altLang="ko-KR" sz="88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ERP</a:t>
            </a:r>
            <a:endParaRPr lang="ko-KR" altLang="en-US" sz="88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BE0A6-A618-3E78-FD7D-E3F7433F3C46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89B1D3-FEF9-50EB-029A-7E6C79C0DE3F}"/>
              </a:ext>
            </a:extLst>
          </p:cNvPr>
          <p:cNvSpPr txBox="1"/>
          <p:nvPr/>
        </p:nvSpPr>
        <p:spPr>
          <a:xfrm>
            <a:off x="5038913" y="3794044"/>
            <a:ext cx="19543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>
                <a:solidFill>
                  <a:schemeClr val="bg1"/>
                </a:solidFill>
              </a:rPr>
              <a:t>김태형</a:t>
            </a:r>
          </a:p>
        </p:txBody>
      </p:sp>
    </p:spTree>
    <p:extLst>
      <p:ext uri="{BB962C8B-B14F-4D97-AF65-F5344CB8AC3E}">
        <p14:creationId xmlns:p14="http://schemas.microsoft.com/office/powerpoint/2010/main" val="414923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8CE734B4-A733-6FE5-705D-958222664E6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39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754ACC-D015-9DEB-4A15-9DDA73576F21}"/>
              </a:ext>
            </a:extLst>
          </p:cNvPr>
          <p:cNvSpPr txBox="1"/>
          <p:nvPr/>
        </p:nvSpPr>
        <p:spPr>
          <a:xfrm>
            <a:off x="5361664" y="2684544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3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E2A649-66C8-2E01-DBEE-D09B0A7C4D69}"/>
              </a:ext>
            </a:extLst>
          </p:cNvPr>
          <p:cNvSpPr txBox="1"/>
          <p:nvPr/>
        </p:nvSpPr>
        <p:spPr>
          <a:xfrm>
            <a:off x="4727677" y="3465570"/>
            <a:ext cx="27366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>
                <a:solidFill>
                  <a:schemeClr val="bg1"/>
                </a:solidFill>
              </a:rPr>
              <a:t>사전 설계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7A6048-D4BE-6B44-6F42-8C8D4FE3B4DD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96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87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기능적 요구 사항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89A6BB-C48E-217C-6016-99E7D7944E93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14:$F$29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0183" y="1161287"/>
            <a:ext cx="11788191" cy="511522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4650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653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 err="1">
                <a:solidFill>
                  <a:schemeClr val="bg2">
                    <a:lumMod val="25000"/>
                  </a:schemeClr>
                </a:solidFill>
              </a:rPr>
              <a:t>비기능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 요구사항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1A3A309-46F5-DD11-ABF4-396F827C3A7A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32:$F$42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2081829"/>
            <a:ext cx="12192000" cy="3377139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9815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518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 err="1">
                <a:solidFill>
                  <a:schemeClr val="bg2">
                    <a:lumMod val="25000"/>
                  </a:schemeClr>
                </a:solidFill>
              </a:rPr>
              <a:t>시스템아키텍쳐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EB1031D9-36E5-1AFB-2C95-165208345D14}"/>
              </a:ext>
            </a:extLst>
          </p:cNvPr>
          <p:cNvSpPr/>
          <p:nvPr/>
        </p:nvSpPr>
        <p:spPr>
          <a:xfrm>
            <a:off x="6112171" y="1595886"/>
            <a:ext cx="5695362" cy="45253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7F520FE2-D973-1A71-A84F-4720A9DC9CC6}"/>
              </a:ext>
            </a:extLst>
          </p:cNvPr>
          <p:cNvSpPr txBox="1"/>
          <p:nvPr/>
        </p:nvSpPr>
        <p:spPr>
          <a:xfrm>
            <a:off x="6228080" y="2124964"/>
            <a:ext cx="5445759" cy="35548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>
                <a:latin typeface="Pretendard (본문)"/>
              </a:rPr>
              <a:t>클라이언트 측</a:t>
            </a:r>
            <a:endParaRPr lang="en-US" altLang="ko-KR" b="1" dirty="0">
              <a:latin typeface="Pretendard (본문)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700" dirty="0">
                <a:latin typeface="Pretendard (본문)"/>
              </a:rPr>
              <a:t>HTML5, CSS3, JavaScript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700" dirty="0">
                <a:latin typeface="Pretendard (본문)"/>
              </a:rPr>
              <a:t>AJAX </a:t>
            </a:r>
            <a:r>
              <a:rPr lang="ko-KR" altLang="en-US" sz="1700" dirty="0">
                <a:latin typeface="Pretendard (본문)"/>
              </a:rPr>
              <a:t>및 </a:t>
            </a:r>
            <a:r>
              <a:rPr lang="en-US" altLang="ko-KR" sz="1700" dirty="0" err="1">
                <a:latin typeface="Pretendard (본문)"/>
              </a:rPr>
              <a:t>JQuery</a:t>
            </a:r>
            <a:r>
              <a:rPr lang="ko-KR" altLang="en-US" sz="1700" dirty="0">
                <a:latin typeface="Pretendard (본문)"/>
              </a:rPr>
              <a:t>를 사용한 비동기 통신</a:t>
            </a:r>
            <a:endParaRPr lang="en-US" altLang="ko-KR" sz="1700" dirty="0">
              <a:latin typeface="Pretendard (본문)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700" dirty="0">
                <a:latin typeface="Pretendard (본문)"/>
              </a:rPr>
              <a:t>JSP</a:t>
            </a:r>
            <a:r>
              <a:rPr lang="ko-KR" altLang="en-US" sz="1700" dirty="0">
                <a:latin typeface="Pretendard (본문)"/>
              </a:rPr>
              <a:t>를 사용한 서버 사이드 렌더링</a:t>
            </a:r>
            <a:endParaRPr lang="en-US" altLang="ko-KR" sz="1700" dirty="0">
              <a:latin typeface="Pretendard (본문)"/>
            </a:endParaRPr>
          </a:p>
          <a:p>
            <a:endParaRPr lang="en-US" altLang="ko-KR" sz="1700" dirty="0">
              <a:latin typeface="Pretendard (본문)"/>
            </a:endParaRPr>
          </a:p>
          <a:p>
            <a:pPr marL="342900" indent="-342900">
              <a:buAutoNum type="arabicPeriod" startAt="2"/>
            </a:pPr>
            <a:r>
              <a:rPr lang="ko-KR" altLang="en-US" b="1" dirty="0">
                <a:latin typeface="Pretendard (본문)"/>
              </a:rPr>
              <a:t>서버 측</a:t>
            </a:r>
            <a:endParaRPr lang="en-US" altLang="ko-KR" b="1" dirty="0">
              <a:latin typeface="Pretendard (본문)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700" dirty="0">
                <a:latin typeface="Pretendard (본문)"/>
              </a:rPr>
              <a:t>Java, Spring Framework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700" dirty="0">
                <a:latin typeface="Pretendard (본문)"/>
              </a:rPr>
              <a:t>Spring MVC</a:t>
            </a:r>
            <a:r>
              <a:rPr lang="ko-KR" altLang="en-US" sz="1700" dirty="0">
                <a:latin typeface="Pretendard (본문)"/>
              </a:rPr>
              <a:t>를 사용한 컨트롤러 및 서비스 계층</a:t>
            </a:r>
            <a:endParaRPr lang="en-US" altLang="ko-KR" sz="1700" dirty="0">
              <a:latin typeface="Pretendard (본문)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700" dirty="0">
                <a:latin typeface="Pretendard (본문)"/>
              </a:rPr>
              <a:t>Spring JDBC </a:t>
            </a:r>
            <a:r>
              <a:rPr lang="ko-KR" altLang="en-US" sz="1700" dirty="0">
                <a:latin typeface="Pretendard (본문)"/>
              </a:rPr>
              <a:t>및 </a:t>
            </a:r>
            <a:r>
              <a:rPr lang="en-US" altLang="ko-KR" sz="1700" dirty="0" err="1">
                <a:latin typeface="Pretendard (본문)"/>
              </a:rPr>
              <a:t>MyBatis</a:t>
            </a:r>
            <a:r>
              <a:rPr lang="ko-KR" altLang="en-US" sz="1700" dirty="0">
                <a:latin typeface="Pretendard (본문)"/>
              </a:rPr>
              <a:t>를 사용한 데이터 접근 계층</a:t>
            </a:r>
            <a:endParaRPr lang="en-US" altLang="ko-KR" sz="1700" dirty="0">
              <a:latin typeface="Pretendard (본문)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700" dirty="0">
                <a:latin typeface="Pretendard (본문)"/>
              </a:rPr>
              <a:t>Oracle Database </a:t>
            </a:r>
          </a:p>
          <a:p>
            <a:endParaRPr lang="en-US" altLang="ko-KR" b="1" dirty="0">
              <a:latin typeface="Pretendard (본문)"/>
            </a:endParaRPr>
          </a:p>
          <a:p>
            <a:r>
              <a:rPr lang="en-US" altLang="ko-KR" b="1" dirty="0">
                <a:latin typeface="Pretendard (본문)"/>
              </a:rPr>
              <a:t>3. </a:t>
            </a:r>
            <a:r>
              <a:rPr lang="ko-KR" altLang="en-US" b="1" dirty="0">
                <a:latin typeface="Pretendard (본문)"/>
              </a:rPr>
              <a:t>배포 환경</a:t>
            </a:r>
            <a:endParaRPr lang="en-US" altLang="ko-KR" b="1" dirty="0">
              <a:latin typeface="Pretendard (본문)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700" dirty="0">
                <a:latin typeface="Pretendard (본문)"/>
              </a:rPr>
              <a:t>Apache Tomcat </a:t>
            </a: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A4D38A0A-9741-6F39-08D2-6588001126FA}"/>
              </a:ext>
            </a:extLst>
          </p:cNvPr>
          <p:cNvSpPr/>
          <p:nvPr/>
        </p:nvSpPr>
        <p:spPr>
          <a:xfrm>
            <a:off x="245696" y="1595887"/>
            <a:ext cx="5620778" cy="45253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ED8C7193-6FC9-DCCD-0790-B547F829ACFC}"/>
              </a:ext>
            </a:extLst>
          </p:cNvPr>
          <p:cNvSpPr txBox="1"/>
          <p:nvPr/>
        </p:nvSpPr>
        <p:spPr>
          <a:xfrm>
            <a:off x="6557009" y="1755632"/>
            <a:ext cx="501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&lt;  </a:t>
            </a:r>
            <a:r>
              <a:rPr lang="ko-KR" altLang="en-US" b="1" dirty="0"/>
              <a:t>설명  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6BEA4E5E-F567-BB35-0496-0865D9872531}"/>
              </a:ext>
            </a:extLst>
          </p:cNvPr>
          <p:cNvSpPr txBox="1"/>
          <p:nvPr/>
        </p:nvSpPr>
        <p:spPr>
          <a:xfrm>
            <a:off x="260304" y="4892780"/>
            <a:ext cx="5525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&lt;  MVC </a:t>
            </a:r>
            <a:r>
              <a:rPr lang="ko-KR" altLang="en-US" b="1" dirty="0"/>
              <a:t>패턴  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pic>
        <p:nvPicPr>
          <p:cNvPr id="285" name="그림 284">
            <a:extLst>
              <a:ext uri="{FF2B5EF4-FFF2-40B4-BE49-F238E27FC236}">
                <a16:creationId xmlns:a16="http://schemas.microsoft.com/office/drawing/2014/main" id="{390B6B2D-46C0-48A9-A8CE-43D22C890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24" y="2128051"/>
            <a:ext cx="5426463" cy="26018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9226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653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사용자 시나리오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EB1031D9-36E5-1AFB-2C95-165208345D14}"/>
              </a:ext>
            </a:extLst>
          </p:cNvPr>
          <p:cNvSpPr/>
          <p:nvPr/>
        </p:nvSpPr>
        <p:spPr>
          <a:xfrm>
            <a:off x="6878319" y="1595886"/>
            <a:ext cx="4929213" cy="45253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7F520FE2-D973-1A71-A84F-4720A9DC9CC6}"/>
              </a:ext>
            </a:extLst>
          </p:cNvPr>
          <p:cNvSpPr txBox="1"/>
          <p:nvPr/>
        </p:nvSpPr>
        <p:spPr>
          <a:xfrm>
            <a:off x="7020560" y="2124964"/>
            <a:ext cx="4653279" cy="361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b="1" dirty="0">
              <a:latin typeface="Pretendard (본문)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latin typeface="Pretendard (본문)"/>
              </a:rPr>
              <a:t>관리자</a:t>
            </a:r>
            <a:endParaRPr lang="en-US" altLang="ko-KR" b="1" dirty="0">
              <a:latin typeface="Pretendard (본문)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500" dirty="0">
                <a:latin typeface="Pretendard (본문)"/>
              </a:rPr>
              <a:t>  </a:t>
            </a:r>
            <a:r>
              <a:rPr lang="ko-KR" altLang="en-US" sz="1500" dirty="0">
                <a:latin typeface="Pretendard (본문)"/>
              </a:rPr>
              <a:t>고객사 </a:t>
            </a:r>
            <a:r>
              <a:rPr lang="ko-KR" altLang="en-US" sz="1500" dirty="0" err="1">
                <a:latin typeface="Pretendard (본문)"/>
              </a:rPr>
              <a:t>요청에따라</a:t>
            </a:r>
            <a:r>
              <a:rPr lang="ko-KR" altLang="en-US" sz="1500" dirty="0">
                <a:latin typeface="Pretendard (본문)"/>
              </a:rPr>
              <a:t> 등록 수정 삭제 할 수 있다</a:t>
            </a:r>
            <a:r>
              <a:rPr lang="en-US" altLang="ko-KR" sz="1500" dirty="0">
                <a:latin typeface="Pretendard (본문)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500" dirty="0">
                <a:latin typeface="Pretendard (본문)"/>
              </a:rPr>
              <a:t>  </a:t>
            </a:r>
            <a:r>
              <a:rPr lang="ko-KR" altLang="en-US" sz="1500" dirty="0">
                <a:latin typeface="Pretendard (본문)"/>
              </a:rPr>
              <a:t>고객사 요청에 따라 유지보수 일정을 수정</a:t>
            </a:r>
            <a:endParaRPr lang="en-US" altLang="ko-KR" sz="1500" dirty="0">
              <a:latin typeface="Pretendard (본문)"/>
            </a:endParaRPr>
          </a:p>
          <a:p>
            <a:r>
              <a:rPr lang="ko-KR" altLang="en-US" sz="1500" dirty="0">
                <a:latin typeface="Pretendard (본문)"/>
              </a:rPr>
              <a:t>         할 수 있다 </a:t>
            </a:r>
            <a:endParaRPr lang="en-US" altLang="ko-KR" sz="1500" dirty="0">
              <a:latin typeface="Pretendard (본문)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500" dirty="0">
                <a:latin typeface="Pretendard (본문)"/>
              </a:rPr>
              <a:t> </a:t>
            </a:r>
            <a:r>
              <a:rPr lang="en-US" altLang="ko-KR" sz="1500" dirty="0">
                <a:latin typeface="Pretendard (본문)"/>
              </a:rPr>
              <a:t>  </a:t>
            </a:r>
            <a:r>
              <a:rPr lang="ko-KR" altLang="en-US" sz="1500" dirty="0">
                <a:latin typeface="Pretendard (본문)"/>
              </a:rPr>
              <a:t>관리자 직원에게 등록 수정 삭제 및 권한을 줄 수   있다</a:t>
            </a:r>
            <a:r>
              <a:rPr lang="en-US" altLang="ko-KR" sz="1500" dirty="0">
                <a:latin typeface="Pretendard (본문)"/>
              </a:rPr>
              <a:t>.</a:t>
            </a:r>
          </a:p>
          <a:p>
            <a:pPr marL="342900" indent="-342900">
              <a:buAutoNum type="arabicPeriod" startAt="2"/>
            </a:pPr>
            <a:endParaRPr lang="en-US" altLang="ko-KR" b="1" dirty="0">
              <a:latin typeface="Pretendard (본문)"/>
            </a:endParaRPr>
          </a:p>
          <a:p>
            <a:pPr marL="342900" indent="-342900">
              <a:buAutoNum type="arabicPeriod" startAt="2"/>
            </a:pPr>
            <a:endParaRPr lang="en-US" altLang="ko-KR" b="1" dirty="0">
              <a:latin typeface="Pretendard (본문)"/>
            </a:endParaRPr>
          </a:p>
          <a:p>
            <a:pPr marL="342900" indent="-342900">
              <a:buAutoNum type="arabicPeriod" startAt="2"/>
            </a:pPr>
            <a:r>
              <a:rPr lang="ko-KR" altLang="en-US" b="1" dirty="0">
                <a:latin typeface="Pretendard (본문)"/>
              </a:rPr>
              <a:t>일반사용자</a:t>
            </a:r>
            <a:endParaRPr lang="en-US" altLang="ko-KR" b="1" dirty="0">
              <a:latin typeface="Pretendard (본문)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500" dirty="0">
                <a:latin typeface="Pretendard (본문)"/>
              </a:rPr>
              <a:t> 자산목록을 조회하여 유지보수 일정을 확인</a:t>
            </a:r>
            <a:endParaRPr lang="en-US" altLang="ko-KR" sz="1500" dirty="0">
              <a:latin typeface="Pretendard (본문)"/>
            </a:endParaRPr>
          </a:p>
          <a:p>
            <a:r>
              <a:rPr lang="ko-KR" altLang="en-US" sz="1500" dirty="0">
                <a:latin typeface="Pretendard (본문)"/>
              </a:rPr>
              <a:t>       하거나 위치확인을 할 수 있다</a:t>
            </a:r>
            <a:r>
              <a:rPr lang="en-US" altLang="ko-KR" sz="1500" dirty="0">
                <a:latin typeface="Pretendard (본문)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500" dirty="0">
                <a:latin typeface="Pretendard (본문)"/>
              </a:rPr>
              <a:t>관리자에게 수정요청 및 장비 </a:t>
            </a:r>
            <a:r>
              <a:rPr lang="ko-KR" altLang="en-US" sz="1500" dirty="0" err="1">
                <a:latin typeface="Pretendard (본문)"/>
              </a:rPr>
              <a:t>이동등</a:t>
            </a:r>
            <a:r>
              <a:rPr lang="ko-KR" altLang="en-US" sz="1500" dirty="0">
                <a:latin typeface="Pretendard (본문)"/>
              </a:rPr>
              <a:t> 의뢰 할 수 있다</a:t>
            </a:r>
            <a:r>
              <a:rPr lang="en-US" altLang="ko-KR" sz="1500" dirty="0">
                <a:latin typeface="Pretendard (본문)"/>
              </a:rPr>
              <a:t>.</a:t>
            </a: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A4D38A0A-9741-6F39-08D2-6588001126FA}"/>
              </a:ext>
            </a:extLst>
          </p:cNvPr>
          <p:cNvSpPr/>
          <p:nvPr/>
        </p:nvSpPr>
        <p:spPr>
          <a:xfrm>
            <a:off x="245696" y="1595887"/>
            <a:ext cx="6498930" cy="45253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ED8C7193-6FC9-DCCD-0790-B547F829ACFC}"/>
              </a:ext>
            </a:extLst>
          </p:cNvPr>
          <p:cNvSpPr txBox="1"/>
          <p:nvPr/>
        </p:nvSpPr>
        <p:spPr>
          <a:xfrm>
            <a:off x="6922185" y="1675759"/>
            <a:ext cx="501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&lt;  </a:t>
            </a:r>
            <a:r>
              <a:rPr lang="ko-KR" altLang="en-US" b="1" dirty="0"/>
              <a:t>사용자 시나리오  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B962B9-890C-6A6F-BD5C-5BB827537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96" y="2059923"/>
            <a:ext cx="6401140" cy="359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68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986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플로우 차트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EB1031D9-36E5-1AFB-2C95-165208345D14}"/>
              </a:ext>
            </a:extLst>
          </p:cNvPr>
          <p:cNvSpPr/>
          <p:nvPr/>
        </p:nvSpPr>
        <p:spPr>
          <a:xfrm>
            <a:off x="6537958" y="1605404"/>
            <a:ext cx="4929213" cy="45253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7F520FE2-D973-1A71-A84F-4720A9DC9CC6}"/>
              </a:ext>
            </a:extLst>
          </p:cNvPr>
          <p:cNvSpPr txBox="1"/>
          <p:nvPr/>
        </p:nvSpPr>
        <p:spPr>
          <a:xfrm>
            <a:off x="6680199" y="2134482"/>
            <a:ext cx="4653279" cy="30777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b="1" dirty="0">
              <a:latin typeface="Pretendard (본문)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latin typeface="Pretendard (본문)"/>
              </a:rPr>
              <a:t>로그인</a:t>
            </a:r>
            <a:endParaRPr lang="en-US" altLang="ko-KR" b="1" dirty="0">
              <a:latin typeface="Pretendard (본문)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1500" dirty="0">
                <a:latin typeface="Pretendard (본문)"/>
              </a:rPr>
              <a:t>DB</a:t>
            </a:r>
            <a:r>
              <a:rPr lang="ko-KR" altLang="en-US" sz="1500" dirty="0">
                <a:latin typeface="Pretendard (본문)"/>
              </a:rPr>
              <a:t>에서 로그인 정보를 받아와 로그인 유효성 체크</a:t>
            </a:r>
            <a:endParaRPr lang="en-US" altLang="ko-KR" sz="1500" dirty="0">
              <a:latin typeface="Pretendard (본문)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1500" dirty="0">
              <a:latin typeface="Pretendard (본문)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1500" dirty="0">
                <a:latin typeface="Pretendard (본문)"/>
              </a:rPr>
              <a:t>로그인 된 경우 사용자 대시보드로 이동 </a:t>
            </a:r>
            <a:endParaRPr lang="en-US" altLang="ko-KR" sz="1500" dirty="0">
              <a:latin typeface="Pretendard (본문)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1500" dirty="0">
              <a:latin typeface="Pretendard (본문)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1500" dirty="0">
                <a:latin typeface="Pretendard (본문)"/>
              </a:rPr>
              <a:t>로그인이 되지 않은 경우 회원가입 페이지로 이동</a:t>
            </a:r>
            <a:endParaRPr lang="en-US" altLang="ko-KR" sz="1500" dirty="0">
              <a:latin typeface="Pretendard (본문)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1500" dirty="0">
              <a:latin typeface="Pretendard (본문)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1500" dirty="0">
                <a:latin typeface="Pretendard (본문)"/>
              </a:rPr>
              <a:t>사용자 대시보드에서 선택한 업무로 이동</a:t>
            </a:r>
            <a:endParaRPr lang="en-US" altLang="ko-KR" sz="1500" dirty="0">
              <a:latin typeface="Pretendard (본문)"/>
            </a:endParaRPr>
          </a:p>
          <a:p>
            <a:pPr marL="342900" indent="-342900">
              <a:buAutoNum type="arabicPeriod" startAt="2"/>
            </a:pPr>
            <a:endParaRPr lang="en-US" altLang="ko-KR" b="1" dirty="0">
              <a:latin typeface="Pretendard (본문)"/>
            </a:endParaRPr>
          </a:p>
          <a:p>
            <a:pPr marL="342900" indent="-342900">
              <a:buAutoNum type="arabicPeriod" startAt="2"/>
            </a:pPr>
            <a:endParaRPr lang="en-US" altLang="ko-KR" b="1" dirty="0">
              <a:latin typeface="Pretendard (본문)"/>
            </a:endParaRPr>
          </a:p>
          <a:p>
            <a:endParaRPr lang="en-US" altLang="ko-KR" sz="1700" b="1" dirty="0">
              <a:latin typeface="Pretendard (본문)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A4D38A0A-9741-6F39-08D2-6588001126FA}"/>
              </a:ext>
            </a:extLst>
          </p:cNvPr>
          <p:cNvSpPr/>
          <p:nvPr/>
        </p:nvSpPr>
        <p:spPr>
          <a:xfrm>
            <a:off x="452364" y="1605405"/>
            <a:ext cx="5443904" cy="45253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ED8C7193-6FC9-DCCD-0790-B547F829ACFC}"/>
              </a:ext>
            </a:extLst>
          </p:cNvPr>
          <p:cNvSpPr txBox="1"/>
          <p:nvPr/>
        </p:nvSpPr>
        <p:spPr>
          <a:xfrm>
            <a:off x="6581824" y="1685277"/>
            <a:ext cx="501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&lt;  </a:t>
            </a:r>
            <a:r>
              <a:rPr lang="ko-KR" altLang="en-US" b="1" dirty="0" err="1"/>
              <a:t>메인페이지</a:t>
            </a:r>
            <a:r>
              <a:rPr lang="ko-KR" altLang="en-US" b="1" dirty="0"/>
              <a:t>  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6AFBD7-C8DA-1FC9-F900-D4B2E58E5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29" y="1667519"/>
            <a:ext cx="4761571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3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986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플로우 차트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EB1031D9-36E5-1AFB-2C95-165208345D14}"/>
              </a:ext>
            </a:extLst>
          </p:cNvPr>
          <p:cNvSpPr/>
          <p:nvPr/>
        </p:nvSpPr>
        <p:spPr>
          <a:xfrm>
            <a:off x="6537958" y="1605404"/>
            <a:ext cx="4929213" cy="45253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7F520FE2-D973-1A71-A84F-4720A9DC9CC6}"/>
              </a:ext>
            </a:extLst>
          </p:cNvPr>
          <p:cNvSpPr txBox="1"/>
          <p:nvPr/>
        </p:nvSpPr>
        <p:spPr>
          <a:xfrm>
            <a:off x="6680199" y="2134482"/>
            <a:ext cx="4653279" cy="3539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b="1" dirty="0">
              <a:latin typeface="Pretendard (본문)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latin typeface="Pretendard (본문)"/>
              </a:rPr>
              <a:t>로그인</a:t>
            </a:r>
            <a:endParaRPr lang="en-US" altLang="ko-KR" b="1" dirty="0">
              <a:latin typeface="Pretendard (본문)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1500" dirty="0">
                <a:latin typeface="Pretendard (본문)"/>
              </a:rPr>
              <a:t>ID/PWD </a:t>
            </a:r>
            <a:r>
              <a:rPr lang="ko-KR" altLang="en-US" sz="1500" dirty="0">
                <a:latin typeface="Pretendard (본문)"/>
              </a:rPr>
              <a:t>입력 </a:t>
            </a:r>
            <a:r>
              <a:rPr lang="en-US" altLang="ko-KR" sz="1500" dirty="0">
                <a:latin typeface="Pretendard (본문)"/>
              </a:rPr>
              <a:t>(</a:t>
            </a:r>
            <a:r>
              <a:rPr lang="ko-KR" altLang="en-US" sz="1500" dirty="0">
                <a:latin typeface="Pretendard (본문)"/>
              </a:rPr>
              <a:t>인증 정보 입력</a:t>
            </a:r>
            <a:r>
              <a:rPr lang="en-US" altLang="ko-KR" sz="1500" dirty="0">
                <a:latin typeface="Pretendard (본문)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1500" dirty="0">
              <a:latin typeface="Pretendard (본문)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1500" dirty="0">
                <a:latin typeface="Pretendard (본문)"/>
              </a:rPr>
              <a:t>DB</a:t>
            </a:r>
            <a:r>
              <a:rPr lang="ko-KR" altLang="en-US" sz="1500" dirty="0">
                <a:latin typeface="Pretendard (본문)"/>
              </a:rPr>
              <a:t>에 </a:t>
            </a:r>
            <a:r>
              <a:rPr lang="ko-KR" altLang="en-US" sz="1500" dirty="0" err="1">
                <a:latin typeface="Pretendard (본문)"/>
              </a:rPr>
              <a:t>저장되어있는</a:t>
            </a:r>
            <a:r>
              <a:rPr lang="ko-KR" altLang="en-US" sz="1500" dirty="0">
                <a:latin typeface="Pretendard (본문)"/>
              </a:rPr>
              <a:t> 정보 검증</a:t>
            </a:r>
            <a:endParaRPr lang="en-US" altLang="ko-KR" sz="1500" dirty="0">
              <a:latin typeface="Pretendard (본문)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1500" dirty="0">
              <a:latin typeface="Pretendard (본문)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1500" dirty="0">
                <a:latin typeface="Pretendard (본문)"/>
              </a:rPr>
              <a:t>인증 정보 유효성 체크 후 세션 생성</a:t>
            </a:r>
            <a:endParaRPr lang="en-US" altLang="ko-KR" sz="1500" dirty="0">
              <a:latin typeface="Pretendard (본문)"/>
            </a:endParaRPr>
          </a:p>
          <a:p>
            <a:r>
              <a:rPr lang="ko-KR" altLang="en-US" sz="1500" dirty="0">
                <a:latin typeface="Pretendard (본문)"/>
              </a:rPr>
              <a:t>  </a:t>
            </a:r>
            <a:endParaRPr lang="en-US" altLang="ko-KR" sz="1500" dirty="0">
              <a:latin typeface="Pretendard (본문)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1500" dirty="0">
                <a:latin typeface="Pretendard (본문)"/>
              </a:rPr>
              <a:t>대시보드로 이동</a:t>
            </a:r>
            <a:endParaRPr lang="en-US" altLang="ko-KR" sz="1500" dirty="0">
              <a:latin typeface="Pretendard (본문)"/>
            </a:endParaRPr>
          </a:p>
          <a:p>
            <a:endParaRPr lang="en-US" altLang="ko-KR" sz="1500" dirty="0">
              <a:latin typeface="Pretendard (본문)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1500" dirty="0">
              <a:latin typeface="Pretendard (본문)"/>
            </a:endParaRPr>
          </a:p>
          <a:p>
            <a:pPr marL="342900" indent="-342900">
              <a:buAutoNum type="arabicPeriod" startAt="2"/>
            </a:pPr>
            <a:endParaRPr lang="en-US" altLang="ko-KR" b="1" dirty="0">
              <a:latin typeface="Pretendard (본문)"/>
            </a:endParaRPr>
          </a:p>
          <a:p>
            <a:pPr marL="342900" indent="-342900">
              <a:buAutoNum type="arabicPeriod" startAt="2"/>
            </a:pPr>
            <a:endParaRPr lang="en-US" altLang="ko-KR" b="1" dirty="0">
              <a:latin typeface="Pretendard (본문)"/>
            </a:endParaRPr>
          </a:p>
          <a:p>
            <a:endParaRPr lang="en-US" altLang="ko-KR" sz="1700" b="1" dirty="0">
              <a:latin typeface="Pretendard (본문)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A4D38A0A-9741-6F39-08D2-6588001126FA}"/>
              </a:ext>
            </a:extLst>
          </p:cNvPr>
          <p:cNvSpPr/>
          <p:nvPr/>
        </p:nvSpPr>
        <p:spPr>
          <a:xfrm>
            <a:off x="452364" y="1605405"/>
            <a:ext cx="5443904" cy="45253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ED8C7193-6FC9-DCCD-0790-B547F829ACFC}"/>
              </a:ext>
            </a:extLst>
          </p:cNvPr>
          <p:cNvSpPr txBox="1"/>
          <p:nvPr/>
        </p:nvSpPr>
        <p:spPr>
          <a:xfrm>
            <a:off x="6581824" y="1685277"/>
            <a:ext cx="501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&lt;  </a:t>
            </a:r>
            <a:r>
              <a:rPr lang="ko-KR" altLang="en-US" b="1" dirty="0"/>
              <a:t>로그인 페이지  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9ECDEA-A492-D0EB-1B88-EB570A0AC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22" y="1605403"/>
            <a:ext cx="4394198" cy="452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1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986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플로우 차트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EB1031D9-36E5-1AFB-2C95-165208345D14}"/>
              </a:ext>
            </a:extLst>
          </p:cNvPr>
          <p:cNvSpPr/>
          <p:nvPr/>
        </p:nvSpPr>
        <p:spPr>
          <a:xfrm>
            <a:off x="6537958" y="1605404"/>
            <a:ext cx="4929213" cy="45253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7F520FE2-D973-1A71-A84F-4720A9DC9CC6}"/>
              </a:ext>
            </a:extLst>
          </p:cNvPr>
          <p:cNvSpPr txBox="1"/>
          <p:nvPr/>
        </p:nvSpPr>
        <p:spPr>
          <a:xfrm>
            <a:off x="6680199" y="2134482"/>
            <a:ext cx="4653279" cy="3539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b="1" dirty="0">
              <a:latin typeface="Pretendard (본문)"/>
            </a:endParaRPr>
          </a:p>
          <a:p>
            <a:pPr marL="342900" indent="-342900">
              <a:buAutoNum type="arabicPeriod"/>
            </a:pPr>
            <a:r>
              <a:rPr lang="en-US" altLang="ko-KR" b="1" dirty="0">
                <a:latin typeface="Pretendard (본문)"/>
              </a:rPr>
              <a:t>CRUD </a:t>
            </a:r>
            <a:r>
              <a:rPr lang="ko-KR" altLang="en-US" b="1" dirty="0">
                <a:latin typeface="Pretendard (본문)"/>
              </a:rPr>
              <a:t>페이지 접속</a:t>
            </a:r>
            <a:endParaRPr lang="en-US" altLang="ko-KR" b="1" dirty="0">
              <a:latin typeface="Pretendard (본문)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1500" dirty="0">
                <a:latin typeface="Pretendard (본문)"/>
              </a:rPr>
              <a:t>DB</a:t>
            </a:r>
            <a:r>
              <a:rPr lang="ko-KR" altLang="en-US" sz="1500" dirty="0">
                <a:latin typeface="Pretendard (본문)"/>
              </a:rPr>
              <a:t>에서 사용자 접근 권한 확인</a:t>
            </a:r>
            <a:endParaRPr lang="en-US" altLang="ko-KR" sz="1500" dirty="0">
              <a:latin typeface="Pretendard (본문)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1500" dirty="0">
              <a:latin typeface="Pretendard (본문)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1500" dirty="0">
                <a:latin typeface="Pretendard (본문)"/>
              </a:rPr>
              <a:t>CRUD </a:t>
            </a:r>
            <a:r>
              <a:rPr lang="ko-KR" altLang="en-US" sz="1500" dirty="0">
                <a:latin typeface="Pretendard (본문)"/>
              </a:rPr>
              <a:t>인터페이스에서 업무 페이지로 이동</a:t>
            </a:r>
            <a:endParaRPr lang="en-US" altLang="ko-KR" sz="1500" dirty="0">
              <a:latin typeface="Pretendard (본문)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1500" dirty="0">
              <a:latin typeface="Pretendard (본문)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1500" dirty="0">
                <a:latin typeface="Pretendard (본문)"/>
              </a:rPr>
              <a:t>조회 </a:t>
            </a:r>
            <a:r>
              <a:rPr lang="en-US" altLang="ko-KR" sz="1500" dirty="0">
                <a:latin typeface="Pretendard (본문)"/>
              </a:rPr>
              <a:t>- </a:t>
            </a:r>
          </a:p>
          <a:p>
            <a:endParaRPr lang="en-US" altLang="ko-KR" sz="1500" dirty="0">
              <a:latin typeface="Pretendard (본문)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1500" dirty="0">
                <a:latin typeface="Pretendard (본문)"/>
              </a:rPr>
              <a:t>등록</a:t>
            </a:r>
            <a:r>
              <a:rPr lang="en-US" altLang="ko-KR" sz="1500" dirty="0">
                <a:latin typeface="Pretendard (본문)"/>
              </a:rPr>
              <a:t>/</a:t>
            </a:r>
            <a:r>
              <a:rPr lang="ko-KR" altLang="en-US" sz="1500" dirty="0">
                <a:latin typeface="Pretendard (본문)"/>
              </a:rPr>
              <a:t>수정</a:t>
            </a:r>
            <a:r>
              <a:rPr lang="en-US" altLang="ko-KR" sz="1500" dirty="0">
                <a:latin typeface="Pretendard (본문)"/>
              </a:rPr>
              <a:t>/</a:t>
            </a:r>
            <a:r>
              <a:rPr lang="ko-KR" altLang="en-US" sz="1500" dirty="0">
                <a:latin typeface="Pretendard (본문)"/>
              </a:rPr>
              <a:t>삭제</a:t>
            </a:r>
            <a:endParaRPr lang="en-US" altLang="ko-KR" sz="1500" dirty="0">
              <a:latin typeface="Pretendard (본문)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1500" dirty="0">
              <a:latin typeface="Pretendard (본문)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1500" dirty="0">
                <a:latin typeface="Pretendard (본문)"/>
              </a:rPr>
              <a:t>사용자 대시보드에서 선택한 업무로 이동</a:t>
            </a:r>
            <a:endParaRPr lang="en-US" altLang="ko-KR" sz="1500" dirty="0">
              <a:latin typeface="Pretendard (본문)"/>
            </a:endParaRPr>
          </a:p>
          <a:p>
            <a:pPr marL="342900" indent="-342900">
              <a:buAutoNum type="arabicPeriod" startAt="2"/>
            </a:pPr>
            <a:endParaRPr lang="en-US" altLang="ko-KR" b="1" dirty="0">
              <a:latin typeface="Pretendard (본문)"/>
            </a:endParaRPr>
          </a:p>
          <a:p>
            <a:pPr marL="342900" indent="-342900">
              <a:buAutoNum type="arabicPeriod" startAt="2"/>
            </a:pPr>
            <a:endParaRPr lang="en-US" altLang="ko-KR" b="1" dirty="0">
              <a:latin typeface="Pretendard (본문)"/>
            </a:endParaRPr>
          </a:p>
          <a:p>
            <a:endParaRPr lang="en-US" altLang="ko-KR" sz="1700" b="1" dirty="0">
              <a:latin typeface="Pretendard (본문)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A4D38A0A-9741-6F39-08D2-6588001126FA}"/>
              </a:ext>
            </a:extLst>
          </p:cNvPr>
          <p:cNvSpPr/>
          <p:nvPr/>
        </p:nvSpPr>
        <p:spPr>
          <a:xfrm>
            <a:off x="452364" y="1605405"/>
            <a:ext cx="5443904" cy="45253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ED8C7193-6FC9-DCCD-0790-B547F829ACFC}"/>
              </a:ext>
            </a:extLst>
          </p:cNvPr>
          <p:cNvSpPr txBox="1"/>
          <p:nvPr/>
        </p:nvSpPr>
        <p:spPr>
          <a:xfrm>
            <a:off x="6581824" y="1685277"/>
            <a:ext cx="501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&lt;  D/C CRUD</a:t>
            </a:r>
            <a:r>
              <a:rPr lang="ko-KR" altLang="en-US" b="1" dirty="0"/>
              <a:t>페이지  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FAF7993-4C56-B948-F9D2-86A956C53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88" y="1685277"/>
            <a:ext cx="5352888" cy="437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2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986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플로우 차트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EB1031D9-36E5-1AFB-2C95-165208345D14}"/>
              </a:ext>
            </a:extLst>
          </p:cNvPr>
          <p:cNvSpPr/>
          <p:nvPr/>
        </p:nvSpPr>
        <p:spPr>
          <a:xfrm>
            <a:off x="6537958" y="1605404"/>
            <a:ext cx="4929213" cy="45253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7F520FE2-D973-1A71-A84F-4720A9DC9CC6}"/>
              </a:ext>
            </a:extLst>
          </p:cNvPr>
          <p:cNvSpPr txBox="1"/>
          <p:nvPr/>
        </p:nvSpPr>
        <p:spPr>
          <a:xfrm>
            <a:off x="6680199" y="2134482"/>
            <a:ext cx="4653279" cy="2800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b="1" dirty="0">
              <a:latin typeface="Pretendard (본문)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latin typeface="Pretendard (본문)"/>
              </a:rPr>
              <a:t>회원가입</a:t>
            </a:r>
            <a:endParaRPr lang="en-US" altLang="ko-KR" b="1" dirty="0">
              <a:latin typeface="Pretendard (본문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(본문)"/>
              </a:rPr>
              <a:t>등록 정보 입력</a:t>
            </a:r>
            <a:r>
              <a:rPr lang="en-US" altLang="ko-KR" dirty="0">
                <a:latin typeface="Pretendard (본문)"/>
              </a:rPr>
              <a:t>(ID/PWD/</a:t>
            </a:r>
            <a:r>
              <a:rPr lang="ko-KR" altLang="en-US" dirty="0">
                <a:latin typeface="Pretendard (본문)"/>
              </a:rPr>
              <a:t>이름</a:t>
            </a:r>
            <a:r>
              <a:rPr lang="en-US" altLang="ko-KR" dirty="0">
                <a:latin typeface="Pretendard (본문)"/>
              </a:rPr>
              <a:t>/</a:t>
            </a:r>
            <a:r>
              <a:rPr lang="ko-KR" altLang="en-US" dirty="0" err="1">
                <a:latin typeface="Pretendard (본문)"/>
              </a:rPr>
              <a:t>권한등</a:t>
            </a:r>
            <a:r>
              <a:rPr lang="en-US" altLang="ko-KR" dirty="0">
                <a:latin typeface="Pretendard (본문)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(본문)"/>
              </a:rPr>
              <a:t>양식에 맞으면 유효성 </a:t>
            </a:r>
            <a:r>
              <a:rPr lang="ko-KR" altLang="en-US" dirty="0" err="1">
                <a:latin typeface="Pretendard (본문)"/>
              </a:rPr>
              <a:t>체크후</a:t>
            </a:r>
            <a:r>
              <a:rPr lang="ko-KR" altLang="en-US" dirty="0">
                <a:latin typeface="Pretendard (본문)"/>
              </a:rPr>
              <a:t> </a:t>
            </a:r>
            <a:r>
              <a:rPr lang="en-US" altLang="ko-KR" dirty="0">
                <a:latin typeface="Pretendard (본문)"/>
              </a:rPr>
              <a:t>DB</a:t>
            </a:r>
            <a:r>
              <a:rPr lang="ko-KR" altLang="en-US" dirty="0">
                <a:latin typeface="Pretendard (본문)"/>
              </a:rPr>
              <a:t>에 저장 </a:t>
            </a:r>
            <a:endParaRPr lang="en-US" altLang="ko-KR" dirty="0">
              <a:latin typeface="Pretendard (본문)"/>
            </a:endParaRPr>
          </a:p>
          <a:p>
            <a:endParaRPr lang="en-US" altLang="ko-KR" b="1" dirty="0">
              <a:latin typeface="Pretendard (본문)"/>
            </a:endParaRPr>
          </a:p>
          <a:p>
            <a:endParaRPr lang="en-US" altLang="ko-KR" b="1" dirty="0">
              <a:latin typeface="Pretendard (본문)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1500" dirty="0">
              <a:latin typeface="Pretendard (본문)"/>
            </a:endParaRPr>
          </a:p>
          <a:p>
            <a:pPr marL="342900" indent="-342900">
              <a:buAutoNum type="arabicPeriod" startAt="2"/>
            </a:pPr>
            <a:endParaRPr lang="en-US" altLang="ko-KR" b="1" dirty="0">
              <a:latin typeface="Pretendard (본문)"/>
            </a:endParaRPr>
          </a:p>
          <a:p>
            <a:pPr marL="342900" indent="-342900">
              <a:buAutoNum type="arabicPeriod" startAt="2"/>
            </a:pPr>
            <a:endParaRPr lang="en-US" altLang="ko-KR" b="1" dirty="0">
              <a:latin typeface="Pretendard (본문)"/>
            </a:endParaRPr>
          </a:p>
          <a:p>
            <a:endParaRPr lang="en-US" altLang="ko-KR" sz="1700" b="1" dirty="0">
              <a:latin typeface="Pretendard (본문)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A4D38A0A-9741-6F39-08D2-6588001126FA}"/>
              </a:ext>
            </a:extLst>
          </p:cNvPr>
          <p:cNvSpPr/>
          <p:nvPr/>
        </p:nvSpPr>
        <p:spPr>
          <a:xfrm>
            <a:off x="452364" y="1605405"/>
            <a:ext cx="5443904" cy="45253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ED8C7193-6FC9-DCCD-0790-B547F829ACFC}"/>
              </a:ext>
            </a:extLst>
          </p:cNvPr>
          <p:cNvSpPr txBox="1"/>
          <p:nvPr/>
        </p:nvSpPr>
        <p:spPr>
          <a:xfrm>
            <a:off x="6581824" y="1685277"/>
            <a:ext cx="501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&lt;  </a:t>
            </a:r>
            <a:r>
              <a:rPr lang="ko-KR" altLang="en-US" b="1" dirty="0"/>
              <a:t>회원가입 페이지  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925377-46A7-A223-3545-72709D2BC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36" y="1685277"/>
            <a:ext cx="5220384" cy="433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36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화면설계서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916952-B0C7-CB44-6B57-E705B98F9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49" y="1116658"/>
            <a:ext cx="11711217" cy="531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05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BBAE6CD9-BA52-1D71-87AE-677C2EDED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72D12B-A2F7-DC95-053D-DDCCAB6EB663}"/>
              </a:ext>
            </a:extLst>
          </p:cNvPr>
          <p:cNvSpPr txBox="1"/>
          <p:nvPr/>
        </p:nvSpPr>
        <p:spPr>
          <a:xfrm>
            <a:off x="407524" y="273869"/>
            <a:ext cx="3985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Black" panose="02000A03000000020004" pitchFamily="50" charset="-127"/>
              </a:rPr>
              <a:t>Table of contents</a:t>
            </a:r>
            <a:endParaRPr lang="ko-KR" altLang="en-US" sz="32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Pretendard Black" panose="02000A0300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101EC6-6C89-0471-8E13-47137F59AF26}"/>
              </a:ext>
            </a:extLst>
          </p:cNvPr>
          <p:cNvSpPr/>
          <p:nvPr/>
        </p:nvSpPr>
        <p:spPr>
          <a:xfrm>
            <a:off x="407525" y="1132513"/>
            <a:ext cx="11376951" cy="553461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sz="1800" spc="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D79D44-5271-B6CC-C8D6-7CC3825129F2}"/>
              </a:ext>
            </a:extLst>
          </p:cNvPr>
          <p:cNvSpPr txBox="1"/>
          <p:nvPr/>
        </p:nvSpPr>
        <p:spPr>
          <a:xfrm>
            <a:off x="911864" y="1473052"/>
            <a:ext cx="5362113" cy="44012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spc="300" dirty="0">
                <a:latin typeface="맑은 고딕" panose="020B0503020000020004" pitchFamily="50" charset="-127"/>
                <a:ea typeface="맑은 고딕" panose="020B0503020000020004" pitchFamily="50" charset="-127"/>
                <a:cs typeface="한컴돋움" panose="02030600000101010101" pitchFamily="18" charset="2"/>
              </a:rPr>
              <a:t>1. </a:t>
            </a:r>
            <a:r>
              <a:rPr lang="ko-KR" altLang="en-US" sz="2400" b="1" spc="300" dirty="0">
                <a:latin typeface="맑은 고딕" panose="020B0503020000020004" pitchFamily="50" charset="-127"/>
                <a:ea typeface="맑은 고딕" panose="020B0503020000020004" pitchFamily="50" charset="-127"/>
                <a:cs typeface="한컴돋움" panose="02030600000101010101" pitchFamily="18" charset="2"/>
              </a:rPr>
              <a:t>개요   </a:t>
            </a:r>
            <a:r>
              <a:rPr lang="en-US" altLang="ko-KR" sz="2800" spc="300" dirty="0">
                <a:latin typeface="맑은 고딕" panose="020B0503020000020004" pitchFamily="50" charset="-127"/>
                <a:ea typeface="맑은 고딕" panose="020B0503020000020004" pitchFamily="50" charset="-127"/>
                <a:cs typeface="한컴돋움" panose="02030600000101010101" pitchFamily="18" charset="2"/>
              </a:rPr>
              <a:t>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spc="300" dirty="0">
                <a:latin typeface="맑은 고딕" panose="020B0503020000020004" pitchFamily="50" charset="-127"/>
                <a:ea typeface="맑은 고딕" panose="020B0503020000020004" pitchFamily="50" charset="-127"/>
                <a:cs typeface="한컴돋움" panose="02030600000101010101" pitchFamily="18" charset="2"/>
              </a:rPr>
              <a:t>Data Center ERP</a:t>
            </a:r>
            <a:r>
              <a:rPr lang="ko-KR" altLang="en-US" sz="2400" spc="300" dirty="0">
                <a:latin typeface="맑은 고딕" panose="020B0503020000020004" pitchFamily="50" charset="-127"/>
                <a:ea typeface="맑은 고딕" panose="020B0503020000020004" pitchFamily="50" charset="-127"/>
                <a:cs typeface="한컴돋움" panose="02030600000101010101" pitchFamily="18" charset="2"/>
              </a:rPr>
              <a:t> 설명</a:t>
            </a:r>
            <a:endParaRPr lang="en-US" altLang="ko-KR" sz="2400" spc="300" dirty="0">
              <a:latin typeface="맑은 고딕" panose="020B0503020000020004" pitchFamily="50" charset="-127"/>
              <a:ea typeface="맑은 고딕" panose="020B0503020000020004" pitchFamily="50" charset="-127"/>
              <a:cs typeface="한컴돋움" panose="02030600000101010101" pitchFamily="18" charset="2"/>
            </a:endParaRPr>
          </a:p>
          <a:p>
            <a:r>
              <a:rPr lang="ko-KR" altLang="en-US" sz="2800" spc="300" dirty="0">
                <a:latin typeface="맑은 고딕" panose="020B0503020000020004" pitchFamily="50" charset="-127"/>
                <a:ea typeface="맑은 고딕" panose="020B0503020000020004" pitchFamily="50" charset="-127"/>
                <a:cs typeface="한컴돋움" panose="02030600000101010101" pitchFamily="18" charset="2"/>
              </a:rPr>
              <a:t> </a:t>
            </a:r>
            <a:endParaRPr lang="en-US" altLang="ko-KR" sz="2800" spc="300" dirty="0">
              <a:latin typeface="맑은 고딕" panose="020B0503020000020004" pitchFamily="50" charset="-127"/>
              <a:ea typeface="맑은 고딕" panose="020B0503020000020004" pitchFamily="50" charset="-127"/>
              <a:cs typeface="한컴돋움" panose="02030600000101010101" pitchFamily="18" charset="2"/>
            </a:endParaRPr>
          </a:p>
          <a:p>
            <a:r>
              <a:rPr lang="en-US" altLang="ko-KR" sz="2800" b="1" spc="300" dirty="0">
                <a:latin typeface="맑은 고딕" panose="020B0503020000020004" pitchFamily="50" charset="-127"/>
                <a:ea typeface="맑은 고딕" panose="020B0503020000020004" pitchFamily="50" charset="-127"/>
                <a:cs typeface="한컴돋움" panose="02030600000101010101" pitchFamily="18" charset="2"/>
              </a:rPr>
              <a:t>2. </a:t>
            </a:r>
            <a:r>
              <a:rPr lang="ko-KR" altLang="en-US" sz="2400" b="1" spc="300" dirty="0">
                <a:latin typeface="맑은 고딕" panose="020B0503020000020004" pitchFamily="50" charset="-127"/>
                <a:ea typeface="맑은 고딕" panose="020B0503020000020004" pitchFamily="50" charset="-127"/>
                <a:cs typeface="한컴돋움" panose="02030600000101010101" pitchFamily="18" charset="2"/>
              </a:rPr>
              <a:t>프로젝트 계획</a:t>
            </a:r>
            <a:endParaRPr lang="en-US" altLang="ko-KR" sz="2400" b="1" spc="300" dirty="0">
              <a:latin typeface="맑은 고딕" panose="020B0503020000020004" pitchFamily="50" charset="-127"/>
              <a:ea typeface="맑은 고딕" panose="020B0503020000020004" pitchFamily="50" charset="-127"/>
              <a:cs typeface="한컴돋움" panose="02030600000101010101" pitchFamily="18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spc="300">
                <a:latin typeface="맑은 고딕" panose="020B0503020000020004" pitchFamily="50" charset="-127"/>
                <a:ea typeface="맑은 고딕" panose="020B0503020000020004" pitchFamily="50" charset="-127"/>
                <a:cs typeface="한컴돋움" panose="02030600000101010101" pitchFamily="18" charset="2"/>
              </a:rPr>
              <a:t>일정 계획</a:t>
            </a:r>
            <a:endParaRPr lang="en-US" altLang="ko-KR" sz="2400" spc="300" dirty="0">
              <a:latin typeface="맑은 고딕" panose="020B0503020000020004" pitchFamily="50" charset="-127"/>
              <a:ea typeface="맑은 고딕" panose="020B0503020000020004" pitchFamily="50" charset="-127"/>
              <a:cs typeface="한컴돋움" panose="02030600000101010101" pitchFamily="18" charset="2"/>
            </a:endParaRPr>
          </a:p>
          <a:p>
            <a:endParaRPr lang="en-US" altLang="ko-KR" sz="2800" spc="300" dirty="0">
              <a:latin typeface="맑은 고딕" panose="020B0503020000020004" pitchFamily="50" charset="-127"/>
              <a:ea typeface="맑은 고딕" panose="020B0503020000020004" pitchFamily="50" charset="-127"/>
              <a:cs typeface="한컴돋움" panose="02030600000101010101" pitchFamily="18" charset="2"/>
            </a:endParaRPr>
          </a:p>
          <a:p>
            <a:r>
              <a:rPr lang="en-US" altLang="ko-KR" sz="2400" b="1" spc="300" dirty="0">
                <a:latin typeface="맑은 고딕" panose="020B0503020000020004" pitchFamily="50" charset="-127"/>
                <a:ea typeface="맑은 고딕" panose="020B0503020000020004" pitchFamily="50" charset="-127"/>
                <a:cs typeface="한컴돋움" panose="02030600000101010101" pitchFamily="18" charset="2"/>
              </a:rPr>
              <a:t>3. </a:t>
            </a:r>
            <a:r>
              <a:rPr lang="ko-KR" altLang="en-US" sz="2400" b="1" spc="300" dirty="0">
                <a:latin typeface="맑은 고딕" panose="020B0503020000020004" pitchFamily="50" charset="-127"/>
                <a:ea typeface="맑은 고딕" panose="020B0503020000020004" pitchFamily="50" charset="-127"/>
                <a:cs typeface="한컴돋움" panose="02030600000101010101" pitchFamily="18" charset="2"/>
              </a:rPr>
              <a:t>사전설계</a:t>
            </a:r>
            <a:endParaRPr lang="en-US" altLang="ko-KR" sz="2400" b="1" spc="300" dirty="0">
              <a:latin typeface="맑은 고딕" panose="020B0503020000020004" pitchFamily="50" charset="-127"/>
              <a:ea typeface="맑은 고딕" panose="020B0503020000020004" pitchFamily="50" charset="-127"/>
              <a:cs typeface="한컴돋움" panose="02030600000101010101" pitchFamily="18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spc="300" dirty="0">
                <a:latin typeface="맑은 고딕" panose="020B0503020000020004" pitchFamily="50" charset="-127"/>
                <a:ea typeface="맑은 고딕" panose="020B0503020000020004" pitchFamily="50" charset="-127"/>
                <a:cs typeface="한컴돋움" panose="02030600000101010101" pitchFamily="18" charset="2"/>
              </a:rPr>
              <a:t>기능적 요구사항</a:t>
            </a:r>
            <a:endParaRPr lang="en-US" altLang="ko-KR" sz="2400" spc="300" dirty="0">
              <a:latin typeface="맑은 고딕" panose="020B0503020000020004" pitchFamily="50" charset="-127"/>
              <a:ea typeface="맑은 고딕" panose="020B0503020000020004" pitchFamily="50" charset="-127"/>
              <a:cs typeface="한컴돋움" panose="02030600000101010101" pitchFamily="18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spc="300" dirty="0">
                <a:latin typeface="맑은 고딕" panose="020B0503020000020004" pitchFamily="50" charset="-127"/>
                <a:ea typeface="맑은 고딕" panose="020B0503020000020004" pitchFamily="50" charset="-127"/>
                <a:cs typeface="한컴돋움" panose="02030600000101010101" pitchFamily="18" charset="2"/>
              </a:rPr>
              <a:t>비기능적 요구사항</a:t>
            </a:r>
            <a:endParaRPr lang="en-US" altLang="ko-KR" sz="2400" spc="300" dirty="0">
              <a:latin typeface="맑은 고딕" panose="020B0503020000020004" pitchFamily="50" charset="-127"/>
              <a:ea typeface="맑은 고딕" panose="020B0503020000020004" pitchFamily="50" charset="-127"/>
              <a:cs typeface="한컴돋움" panose="02030600000101010101" pitchFamily="18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spc="3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한컴돋움" panose="02030600000101010101" pitchFamily="18" charset="2"/>
              </a:rPr>
              <a:t>아키텍쳐</a:t>
            </a:r>
            <a:r>
              <a:rPr lang="ko-KR" altLang="en-US" sz="2400" spc="300" dirty="0">
                <a:latin typeface="맑은 고딕" panose="020B0503020000020004" pitchFamily="50" charset="-127"/>
                <a:ea typeface="맑은 고딕" panose="020B0503020000020004" pitchFamily="50" charset="-127"/>
                <a:cs typeface="한컴돋움" panose="02030600000101010101" pitchFamily="18" charset="2"/>
              </a:rPr>
              <a:t> 및 사용자 시나리오</a:t>
            </a:r>
            <a:endParaRPr lang="en-US" altLang="ko-KR" sz="2400" spc="300" dirty="0">
              <a:latin typeface="맑은 고딕" panose="020B0503020000020004" pitchFamily="50" charset="-127"/>
              <a:ea typeface="맑은 고딕" panose="020B0503020000020004" pitchFamily="50" charset="-127"/>
              <a:cs typeface="한컴돋움" panose="02030600000101010101" pitchFamily="18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spc="300" dirty="0">
                <a:latin typeface="맑은 고딕" panose="020B0503020000020004" pitchFamily="50" charset="-127"/>
                <a:ea typeface="맑은 고딕" panose="020B0503020000020004" pitchFamily="50" charset="-127"/>
                <a:cs typeface="한컴돋움" panose="02030600000101010101" pitchFamily="18" charset="2"/>
              </a:rPr>
              <a:t>플로우 차트</a:t>
            </a:r>
            <a:endParaRPr lang="en-US" altLang="ko-KR" sz="2400" spc="300" dirty="0">
              <a:latin typeface="맑은 고딕" panose="020B0503020000020004" pitchFamily="50" charset="-127"/>
              <a:ea typeface="맑은 고딕" panose="020B0503020000020004" pitchFamily="50" charset="-127"/>
              <a:cs typeface="한컴돋움" panose="02030600000101010101" pitchFamily="18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858D5A-ADA9-D7FC-1C85-1CA2CD4AC5BC}"/>
              </a:ext>
            </a:extLst>
          </p:cNvPr>
          <p:cNvSpPr txBox="1"/>
          <p:nvPr/>
        </p:nvSpPr>
        <p:spPr>
          <a:xfrm>
            <a:off x="6273977" y="2047344"/>
            <a:ext cx="5362113" cy="3252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pc="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400" b="1" spc="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 상세</a:t>
            </a:r>
            <a:endParaRPr lang="en-US" altLang="ko-KR" sz="2400" b="1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pc="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</a:t>
            </a:r>
            <a:r>
              <a:rPr lang="en-US" altLang="ko-KR" sz="2400" spc="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400" spc="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기능 구현상세</a:t>
            </a:r>
            <a:endParaRPr lang="en-US" altLang="ko-KR" sz="2400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spc="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400" b="1" spc="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점검사항</a:t>
            </a:r>
            <a:endParaRPr lang="en-US" altLang="ko-KR" sz="2400" b="1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pc="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중간점검</a:t>
            </a:r>
            <a:endParaRPr lang="en-US" altLang="ko-KR" sz="2400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pc="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최종점검</a:t>
            </a:r>
            <a:r>
              <a:rPr lang="en-US" altLang="ko-KR" sz="2400" spc="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F6C65C-A82C-58B5-86BA-C708D843B54A}"/>
              </a:ext>
            </a:extLst>
          </p:cNvPr>
          <p:cNvSpPr txBox="1"/>
          <p:nvPr/>
        </p:nvSpPr>
        <p:spPr>
          <a:xfrm>
            <a:off x="932329" y="6858000"/>
            <a:ext cx="103273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알 수 없는 작성자 님의 </a:t>
            </a:r>
            <a:r>
              <a:rPr lang="ko-KR" altLang="en-US" sz="900">
                <a:hlinkClick r:id="rId3" tooltip="http://commons.wikimedia.org/wiki/File:BalticServers_data_center.jpg"/>
              </a:rPr>
              <a:t>이 사진</a:t>
            </a:r>
            <a:r>
              <a:rPr lang="ko-KR" altLang="en-US" sz="900"/>
              <a:t>에는 </a:t>
            </a:r>
            <a:r>
              <a:rPr lang="ko-KR" altLang="en-US" sz="900">
                <a:hlinkClick r:id="rId4" tooltip="https://creativecommons.org/licenses/by-sa/3.0/"/>
              </a:rPr>
              <a:t>CC BY-SA</a:t>
            </a:r>
            <a:r>
              <a:rPr lang="ko-KR" altLang="en-US" sz="900"/>
              <a:t> 라이선스가 적용됩니다.</a:t>
            </a:r>
          </a:p>
        </p:txBody>
      </p:sp>
    </p:spTree>
    <p:extLst>
      <p:ext uri="{BB962C8B-B14F-4D97-AF65-F5344CB8AC3E}">
        <p14:creationId xmlns:p14="http://schemas.microsoft.com/office/powerpoint/2010/main" val="5849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화면설계서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C312CD-3BCC-23A6-612F-D32180707119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L$4:$T$21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1584" y="1211285"/>
            <a:ext cx="11828831" cy="5283633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8193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화면설계서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080A80-90F4-EFEB-26C6-D99AA7541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45" y="1395332"/>
            <a:ext cx="11822631" cy="509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9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화면설계서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9E2C1B-7C5B-0505-F0C9-6FFEC69BB9D6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45:$J$68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2534" y="1402080"/>
            <a:ext cx="11586931" cy="4994066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6227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화면설계서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666064A-846F-95B3-9128-C03D689129F3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L$45:$T$62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8067" y="1340639"/>
            <a:ext cx="11704543" cy="5250162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0437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D6A38FE-9717-DC0E-0EC9-8A82741869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93D9D5-954A-27BF-7206-46ED03D89CED}"/>
              </a:ext>
            </a:extLst>
          </p:cNvPr>
          <p:cNvSpPr txBox="1"/>
          <p:nvPr/>
        </p:nvSpPr>
        <p:spPr>
          <a:xfrm>
            <a:off x="5351245" y="2684544"/>
            <a:ext cx="1489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00FBD4-106B-A537-C1A7-EEF13F4B53A2}"/>
              </a:ext>
            </a:extLst>
          </p:cNvPr>
          <p:cNvSpPr txBox="1"/>
          <p:nvPr/>
        </p:nvSpPr>
        <p:spPr>
          <a:xfrm>
            <a:off x="4727677" y="3465570"/>
            <a:ext cx="27366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>
                <a:solidFill>
                  <a:schemeClr val="bg1"/>
                </a:solidFill>
              </a:rPr>
              <a:t>구현 상세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FBC70-309D-2679-386C-A1714F9DCA52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54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3610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구현상세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 - </a:t>
            </a:r>
            <a:r>
              <a:rPr lang="ko-KR" altLang="en-US" sz="2000" spc="600" dirty="0" err="1">
                <a:solidFill>
                  <a:schemeClr val="bg2">
                    <a:lumMod val="25000"/>
                  </a:schemeClr>
                </a:solidFill>
              </a:rPr>
              <a:t>메인페이지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3C14B61-0912-BFB3-9FDE-CCC2810A490F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C$8:$S$41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7552" y="868232"/>
            <a:ext cx="11913833" cy="5736754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40794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156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구현상세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 – </a:t>
            </a:r>
            <a:r>
              <a:rPr lang="ko-KR" altLang="en-US" sz="2000" spc="600" dirty="0" err="1">
                <a:solidFill>
                  <a:schemeClr val="bg2">
                    <a:lumMod val="25000"/>
                  </a:schemeClr>
                </a:solidFill>
              </a:rPr>
              <a:t>메인페이지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-2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BFEAAE-2505-6083-0007-ED2B1C0384D1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C$44:$S$77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8233" y="836286"/>
            <a:ext cx="11935398" cy="5759823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7955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3823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구현상세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 –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자산목록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-1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0D567B-F7D6-505B-D510-10F0014C92EE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C$81:$S$114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376" y="929696"/>
            <a:ext cx="11837743" cy="5565222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0901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3823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구현상세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 – </a:t>
            </a:r>
            <a:r>
              <a:rPr lang="ko-KR" altLang="en-US" sz="2000" spc="600" dirty="0" err="1">
                <a:solidFill>
                  <a:schemeClr val="bg2">
                    <a:lumMod val="25000"/>
                  </a:schemeClr>
                </a:solidFill>
              </a:rPr>
              <a:t>자산상세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-1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AE2840-DE78-1AF3-C3B6-E14389210279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W$8:$AM$41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3742" y="800483"/>
            <a:ext cx="11819989" cy="569443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80203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3823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구현상세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 – </a:t>
            </a:r>
            <a:r>
              <a:rPr lang="ko-KR" altLang="en-US" sz="2000" spc="600" dirty="0" err="1">
                <a:solidFill>
                  <a:schemeClr val="bg2">
                    <a:lumMod val="25000"/>
                  </a:schemeClr>
                </a:solidFill>
              </a:rPr>
              <a:t>자산상세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-2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6C87B5-F21F-B62D-B91B-735711179F1A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W$44:$AM$77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8131" y="791517"/>
            <a:ext cx="11811111" cy="583122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11929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378123C-D1A7-08E8-EFED-C30C91A2538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"/>
            <a:ext cx="12192000" cy="6856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2D21D2-3C20-8043-FB68-EE0892708377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BD3E5-F7A5-74BB-A7E2-DA38C4CEDFA2}"/>
              </a:ext>
            </a:extLst>
          </p:cNvPr>
          <p:cNvSpPr txBox="1"/>
          <p:nvPr/>
        </p:nvSpPr>
        <p:spPr>
          <a:xfrm>
            <a:off x="5394526" y="2684544"/>
            <a:ext cx="1402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1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129376-7092-B117-BD9D-522494401632}"/>
              </a:ext>
            </a:extLst>
          </p:cNvPr>
          <p:cNvSpPr txBox="1"/>
          <p:nvPr/>
        </p:nvSpPr>
        <p:spPr>
          <a:xfrm>
            <a:off x="5413761" y="3465570"/>
            <a:ext cx="13644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600" dirty="0">
                <a:solidFill>
                  <a:schemeClr val="bg1"/>
                </a:solidFill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60059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439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구현상세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 – </a:t>
            </a:r>
            <a:r>
              <a:rPr lang="ko-KR" altLang="en-US" sz="2000" spc="600" dirty="0" err="1">
                <a:solidFill>
                  <a:schemeClr val="bg2">
                    <a:lumMod val="25000"/>
                  </a:schemeClr>
                </a:solidFill>
              </a:rPr>
              <a:t>자산상세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수정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DB0F51-1ED4-9D31-AE1E-338EFB897068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W$81:$AM$114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600" y="867783"/>
            <a:ext cx="11979786" cy="5772713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32767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3823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구현상세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 –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자산등록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-1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3F95B4C-BFFC-1BE6-9AEC-3C90BC8920A4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C$120:$S$153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600" y="883023"/>
            <a:ext cx="11944276" cy="561189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80209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D9B7F4-18F4-5ED9-B962-637FF1B6D5B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8A34BD-190A-419E-FA8C-AACAA9E0559C}"/>
              </a:ext>
            </a:extLst>
          </p:cNvPr>
          <p:cNvSpPr txBox="1"/>
          <p:nvPr/>
        </p:nvSpPr>
        <p:spPr>
          <a:xfrm>
            <a:off x="5351245" y="2684544"/>
            <a:ext cx="1489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83683A-8219-61BA-8B7E-0298AA7F0214}"/>
              </a:ext>
            </a:extLst>
          </p:cNvPr>
          <p:cNvSpPr txBox="1"/>
          <p:nvPr/>
        </p:nvSpPr>
        <p:spPr>
          <a:xfrm>
            <a:off x="4727677" y="3465570"/>
            <a:ext cx="27366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>
                <a:solidFill>
                  <a:schemeClr val="bg1"/>
                </a:solidFill>
              </a:rPr>
              <a:t>점검 사항</a:t>
            </a:r>
          </a:p>
        </p:txBody>
      </p:sp>
    </p:spTree>
    <p:extLst>
      <p:ext uri="{BB962C8B-B14F-4D97-AF65-F5344CB8AC3E}">
        <p14:creationId xmlns:p14="http://schemas.microsoft.com/office/powerpoint/2010/main" val="104393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879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점검 사항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일정 대비 개선사항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A866A9-6E57-1F1E-7F05-EBCD33647B3F}"/>
              </a:ext>
            </a:extLst>
          </p:cNvPr>
          <p:cNvSpPr txBox="1"/>
          <p:nvPr/>
        </p:nvSpPr>
        <p:spPr>
          <a:xfrm>
            <a:off x="724829" y="2472718"/>
            <a:ext cx="29434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점검 사항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피드백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AA10877-B4AE-E87F-6A5D-A8FF23911F73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A$1:$F$2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0043" y="1048215"/>
            <a:ext cx="11683790" cy="87630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ADE492A-38A2-8AA7-C99E-16F9EE4D4BAF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A$11:$F$15"/>
              </a:ext>
            </a:extLst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0042" y="2840401"/>
            <a:ext cx="11683789" cy="374683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96038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82B24EF-D317-F8C7-2872-643039823AC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12DFA4-38FC-52EB-13F6-13CF7728A45E}"/>
              </a:ext>
            </a:extLst>
          </p:cNvPr>
          <p:cNvSpPr txBox="1"/>
          <p:nvPr/>
        </p:nvSpPr>
        <p:spPr>
          <a:xfrm>
            <a:off x="1026696" y="2261937"/>
            <a:ext cx="2818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ANSWER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4CD1ED-FC63-858B-D8DB-7A928BD233A9}"/>
              </a:ext>
            </a:extLst>
          </p:cNvPr>
          <p:cNvSpPr txBox="1"/>
          <p:nvPr/>
        </p:nvSpPr>
        <p:spPr>
          <a:xfrm>
            <a:off x="1026696" y="3101852"/>
            <a:ext cx="75825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>
                <a:solidFill>
                  <a:schemeClr val="bg1"/>
                </a:solidFill>
              </a:rPr>
              <a:t>답변을 입력해주세요</a:t>
            </a:r>
          </a:p>
        </p:txBody>
      </p:sp>
    </p:spTree>
    <p:extLst>
      <p:ext uri="{BB962C8B-B14F-4D97-AF65-F5344CB8AC3E}">
        <p14:creationId xmlns:p14="http://schemas.microsoft.com/office/powerpoint/2010/main" val="152261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78AB3E2-2AD9-A452-A6B4-A5EE793041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6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080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6BAB6A-7EB3-0857-14BB-B52A827D47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7E7480-CCA7-F531-E485-18C961EE4030}"/>
              </a:ext>
            </a:extLst>
          </p:cNvPr>
          <p:cNvSpPr txBox="1"/>
          <p:nvPr/>
        </p:nvSpPr>
        <p:spPr>
          <a:xfrm>
            <a:off x="683535" y="2644170"/>
            <a:ext cx="27943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solidFill>
                  <a:schemeClr val="accent6"/>
                </a:solidFill>
              </a:rPr>
              <a:t>Q&amp;A</a:t>
            </a:r>
            <a:endParaRPr lang="ko-KR" altLang="en-US" sz="9600" b="1" dirty="0">
              <a:solidFill>
                <a:schemeClr val="accent6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FC3C49B-4BAE-6170-B1E6-3D607098C2A8}"/>
              </a:ext>
            </a:extLst>
          </p:cNvPr>
          <p:cNvCxnSpPr>
            <a:cxnSpLocks/>
          </p:cNvCxnSpPr>
          <p:nvPr/>
        </p:nvCxnSpPr>
        <p:spPr>
          <a:xfrm>
            <a:off x="4151564" y="3429000"/>
            <a:ext cx="8040436" cy="0"/>
          </a:xfrm>
          <a:prstGeom prst="line">
            <a:avLst/>
          </a:prstGeom>
          <a:ln w="177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7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448A8A79-B12C-89DC-ECF7-15C2CD2963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099" y="5597"/>
            <a:ext cx="12198099" cy="68614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769581-5358-47C3-0881-0C98EEBAEEB3}"/>
              </a:ext>
            </a:extLst>
          </p:cNvPr>
          <p:cNvSpPr txBox="1"/>
          <p:nvPr/>
        </p:nvSpPr>
        <p:spPr>
          <a:xfrm>
            <a:off x="1026696" y="2261937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EE68C-59D0-20C2-C389-8BB3DD12D894}"/>
              </a:ext>
            </a:extLst>
          </p:cNvPr>
          <p:cNvSpPr txBox="1"/>
          <p:nvPr/>
        </p:nvSpPr>
        <p:spPr>
          <a:xfrm>
            <a:off x="1502184" y="3122628"/>
            <a:ext cx="101454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600" b="1" dirty="0" err="1">
                <a:solidFill>
                  <a:schemeClr val="bg1"/>
                </a:solidFill>
              </a:rPr>
              <a:t>DataCenter</a:t>
            </a:r>
            <a:r>
              <a:rPr lang="en-US" altLang="ko-KR" sz="5600" b="1" dirty="0">
                <a:solidFill>
                  <a:schemeClr val="bg1"/>
                </a:solidFill>
              </a:rPr>
              <a:t> ERP</a:t>
            </a:r>
            <a:r>
              <a:rPr lang="ko-KR" altLang="en-US" sz="5600" b="1" dirty="0">
                <a:solidFill>
                  <a:schemeClr val="bg1"/>
                </a:solidFill>
              </a:rPr>
              <a:t>가  왜  필요할까</a:t>
            </a:r>
            <a:r>
              <a:rPr lang="en-US" altLang="ko-KR" sz="5600" b="1" dirty="0">
                <a:solidFill>
                  <a:schemeClr val="bg1"/>
                </a:solidFill>
              </a:rPr>
              <a:t>?</a:t>
            </a:r>
            <a:endParaRPr lang="ko-KR" altLang="en-US" sz="56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E72F87-6D30-62DF-EB51-E857C038A27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1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7D6FAC4-3FFB-2F79-86DC-7956E655E6B6}"/>
              </a:ext>
            </a:extLst>
          </p:cNvPr>
          <p:cNvSpPr/>
          <p:nvPr/>
        </p:nvSpPr>
        <p:spPr>
          <a:xfrm>
            <a:off x="9150199" y="1549398"/>
            <a:ext cx="2269173" cy="4610101"/>
          </a:xfrm>
          <a:prstGeom prst="round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0220A17-F693-9ECE-C23E-ECA122D8C7B5}"/>
              </a:ext>
            </a:extLst>
          </p:cNvPr>
          <p:cNvSpPr/>
          <p:nvPr/>
        </p:nvSpPr>
        <p:spPr>
          <a:xfrm>
            <a:off x="6421353" y="1552061"/>
            <a:ext cx="2269173" cy="4610101"/>
          </a:xfrm>
          <a:prstGeom prst="round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D0E1869-505F-31CD-A1DC-07C668A56DD1}"/>
              </a:ext>
            </a:extLst>
          </p:cNvPr>
          <p:cNvSpPr/>
          <p:nvPr/>
        </p:nvSpPr>
        <p:spPr>
          <a:xfrm>
            <a:off x="3728446" y="1549398"/>
            <a:ext cx="2269173" cy="4610101"/>
          </a:xfrm>
          <a:prstGeom prst="round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5330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Data Center ERP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가 필요한이유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!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F2D477-4809-00A3-B325-3818E8F35AB5}"/>
              </a:ext>
            </a:extLst>
          </p:cNvPr>
          <p:cNvSpPr txBox="1"/>
          <p:nvPr/>
        </p:nvSpPr>
        <p:spPr>
          <a:xfrm>
            <a:off x="724829" y="1426567"/>
            <a:ext cx="304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7821264-4EFB-11A6-6B37-FBADFC7C53B3}"/>
              </a:ext>
            </a:extLst>
          </p:cNvPr>
          <p:cNvSpPr/>
          <p:nvPr/>
        </p:nvSpPr>
        <p:spPr>
          <a:xfrm>
            <a:off x="3596783" y="1383023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D1243B-87FD-5F19-5F72-55B734049D68}"/>
              </a:ext>
            </a:extLst>
          </p:cNvPr>
          <p:cNvSpPr txBox="1"/>
          <p:nvPr/>
        </p:nvSpPr>
        <p:spPr>
          <a:xfrm>
            <a:off x="3728446" y="1494136"/>
            <a:ext cx="341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4A1306E-F8A7-EB9E-2577-BEEAB629A276}"/>
              </a:ext>
            </a:extLst>
          </p:cNvPr>
          <p:cNvSpPr/>
          <p:nvPr/>
        </p:nvSpPr>
        <p:spPr>
          <a:xfrm>
            <a:off x="6225013" y="1383023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12C7F1-48F0-36C4-8772-7CBA560042E2}"/>
              </a:ext>
            </a:extLst>
          </p:cNvPr>
          <p:cNvSpPr txBox="1"/>
          <p:nvPr/>
        </p:nvSpPr>
        <p:spPr>
          <a:xfrm>
            <a:off x="6353471" y="1494136"/>
            <a:ext cx="348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892B10D-60DB-E2CE-EC3D-232703668BEA}"/>
              </a:ext>
            </a:extLst>
          </p:cNvPr>
          <p:cNvSpPr/>
          <p:nvPr/>
        </p:nvSpPr>
        <p:spPr>
          <a:xfrm>
            <a:off x="9013651" y="1383023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248A25-D5BA-AECF-6D07-11488F81ACE8}"/>
              </a:ext>
            </a:extLst>
          </p:cNvPr>
          <p:cNvSpPr txBox="1"/>
          <p:nvPr/>
        </p:nvSpPr>
        <p:spPr>
          <a:xfrm>
            <a:off x="9139704" y="1494136"/>
            <a:ext cx="352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4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36E4A6-9CE9-4A75-68D4-787279909079}"/>
              </a:ext>
            </a:extLst>
          </p:cNvPr>
          <p:cNvSpPr txBox="1"/>
          <p:nvPr/>
        </p:nvSpPr>
        <p:spPr>
          <a:xfrm>
            <a:off x="3728446" y="2480397"/>
            <a:ext cx="216757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b="1" dirty="0"/>
              <a:t>효율적인 자원 관리</a:t>
            </a:r>
            <a:endParaRPr lang="en-US" altLang="ko-KR" sz="1400" b="1" dirty="0"/>
          </a:p>
          <a:p>
            <a:pPr algn="just"/>
            <a:endParaRPr lang="en-US" altLang="ko-KR" sz="1400" dirty="0"/>
          </a:p>
          <a:p>
            <a:pPr algn="just"/>
            <a:r>
              <a:rPr lang="ko-KR" altLang="en-US" sz="1400" dirty="0"/>
              <a:t>데이터 센터는 하드웨어</a:t>
            </a:r>
            <a:r>
              <a:rPr lang="en-US" altLang="ko-KR" sz="1400" dirty="0"/>
              <a:t>, </a:t>
            </a:r>
            <a:r>
              <a:rPr lang="ko-KR" altLang="en-US" sz="1400" dirty="0"/>
              <a:t>소프트웨어</a:t>
            </a:r>
            <a:r>
              <a:rPr lang="en-US" altLang="ko-KR" sz="1400" dirty="0"/>
              <a:t>, </a:t>
            </a:r>
            <a:r>
              <a:rPr lang="ko-KR" altLang="en-US" sz="1400" dirty="0"/>
              <a:t>인력 등의</a:t>
            </a:r>
            <a:endParaRPr lang="en-US" altLang="ko-KR" sz="1400" dirty="0"/>
          </a:p>
          <a:p>
            <a:pPr algn="just"/>
            <a:r>
              <a:rPr lang="ko-KR" altLang="en-US" sz="1400" dirty="0"/>
              <a:t> 다양한 자원을 필요로 </a:t>
            </a:r>
            <a:endParaRPr lang="en-US" altLang="ko-KR" sz="1400" dirty="0"/>
          </a:p>
          <a:p>
            <a:pPr algn="just"/>
            <a:r>
              <a:rPr lang="ko-KR" altLang="en-US" sz="1400" dirty="0"/>
              <a:t>합니다</a:t>
            </a:r>
            <a:r>
              <a:rPr lang="en-US" altLang="ko-KR" sz="1400" dirty="0"/>
              <a:t>.</a:t>
            </a:r>
          </a:p>
          <a:p>
            <a:pPr algn="just"/>
            <a:r>
              <a:rPr lang="en-US" altLang="ko-KR" sz="1400" dirty="0"/>
              <a:t> ERP </a:t>
            </a:r>
            <a:r>
              <a:rPr lang="ko-KR" altLang="en-US" sz="1400" dirty="0"/>
              <a:t>시스템은 자원의</a:t>
            </a:r>
            <a:endParaRPr lang="en-US" altLang="ko-KR" sz="1400" dirty="0"/>
          </a:p>
          <a:p>
            <a:pPr algn="just"/>
            <a:r>
              <a:rPr lang="ko-KR" altLang="en-US" sz="1400" dirty="0"/>
              <a:t> 사용 현황을 실시간으로 모니터링하고</a:t>
            </a:r>
            <a:r>
              <a:rPr lang="en-US" altLang="ko-KR" sz="1400" dirty="0"/>
              <a:t>, </a:t>
            </a:r>
            <a:r>
              <a:rPr lang="ko-KR" altLang="en-US" sz="1400" dirty="0"/>
              <a:t>효율적인 자원 배분과 관리를 지원합니다</a:t>
            </a:r>
            <a:r>
              <a:rPr lang="en-US" altLang="ko-KR" sz="1400" dirty="0"/>
              <a:t>.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AF7C21-67C8-C8D3-A8DD-712303A76FFD}"/>
              </a:ext>
            </a:extLst>
          </p:cNvPr>
          <p:cNvSpPr txBox="1"/>
          <p:nvPr/>
        </p:nvSpPr>
        <p:spPr>
          <a:xfrm>
            <a:off x="6533878" y="2480397"/>
            <a:ext cx="20685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b="1" dirty="0"/>
              <a:t>보안 관리 강화</a:t>
            </a:r>
            <a:endParaRPr lang="en-US" altLang="ko-KR" sz="1400" b="1" dirty="0"/>
          </a:p>
          <a:p>
            <a:pPr algn="just"/>
            <a:endParaRPr lang="en-US" altLang="ko-KR" sz="1400" dirty="0">
              <a:solidFill>
                <a:schemeClr val="bg2">
                  <a:lumMod val="25000"/>
                </a:schemeClr>
              </a:solidFill>
            </a:endParaRPr>
          </a:p>
          <a:p>
            <a:pPr algn="just"/>
            <a:r>
              <a:rPr lang="ko-KR" altLang="en-US" sz="1400" dirty="0"/>
              <a:t>데이터 센터의 보안은 매우 중요합니다</a:t>
            </a:r>
            <a:r>
              <a:rPr lang="en-US" altLang="ko-KR" sz="1400" dirty="0"/>
              <a:t>. </a:t>
            </a:r>
          </a:p>
          <a:p>
            <a:pPr algn="just"/>
            <a:r>
              <a:rPr lang="en-US" altLang="ko-KR" sz="1400" dirty="0"/>
              <a:t>ERP </a:t>
            </a:r>
            <a:r>
              <a:rPr lang="ko-KR" altLang="en-US" sz="1400" dirty="0"/>
              <a:t>시스템은 보안 정책을 중앙에서 관리하고</a:t>
            </a:r>
            <a:r>
              <a:rPr lang="en-US" altLang="ko-KR" sz="1400" dirty="0"/>
              <a:t>, </a:t>
            </a:r>
            <a:r>
              <a:rPr lang="ko-KR" altLang="en-US" sz="1400" dirty="0"/>
              <a:t>접근 권한을 통제하며</a:t>
            </a:r>
            <a:r>
              <a:rPr lang="en-US" altLang="ko-KR" sz="1400" dirty="0"/>
              <a:t>, </a:t>
            </a:r>
            <a:r>
              <a:rPr lang="ko-KR" altLang="en-US" sz="1400" dirty="0"/>
              <a:t>보안 사건 발생 시 빠르게 대응할 수 있는 기능을 제공합니다</a:t>
            </a:r>
            <a:r>
              <a:rPr lang="en-US" altLang="ko-KR" sz="1400" dirty="0"/>
              <a:t>.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5FA252-A56C-3AE5-3E24-D5B8C7A0F792}"/>
              </a:ext>
            </a:extLst>
          </p:cNvPr>
          <p:cNvSpPr txBox="1"/>
          <p:nvPr/>
        </p:nvSpPr>
        <p:spPr>
          <a:xfrm>
            <a:off x="9262726" y="2480397"/>
            <a:ext cx="197654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b="1" dirty="0"/>
              <a:t>고객 서비스 개선</a:t>
            </a:r>
            <a:endParaRPr lang="en-US" altLang="ko-KR" sz="1400" b="1" dirty="0"/>
          </a:p>
          <a:p>
            <a:pPr algn="just"/>
            <a:endParaRPr lang="en-US" altLang="ko-KR" sz="1400" dirty="0">
              <a:solidFill>
                <a:schemeClr val="bg2">
                  <a:lumMod val="25000"/>
                </a:schemeClr>
              </a:solidFill>
            </a:endParaRPr>
          </a:p>
          <a:p>
            <a:pPr algn="just"/>
            <a:r>
              <a:rPr lang="ko-KR" altLang="en-US" sz="1400" dirty="0"/>
              <a:t>고객에게 제공되는</a:t>
            </a:r>
            <a:endParaRPr lang="en-US" altLang="ko-KR" sz="1400" dirty="0"/>
          </a:p>
          <a:p>
            <a:pPr algn="just"/>
            <a:r>
              <a:rPr lang="ko-KR" altLang="en-US" sz="1400" dirty="0"/>
              <a:t>서비스의 품질을 향상시킬 수 있습니다</a:t>
            </a:r>
            <a:r>
              <a:rPr lang="en-US" altLang="ko-KR" sz="1400" dirty="0"/>
              <a:t>. </a:t>
            </a:r>
          </a:p>
          <a:p>
            <a:pPr algn="just"/>
            <a:r>
              <a:rPr lang="en-US" altLang="ko-KR" sz="1400" dirty="0"/>
              <a:t>ERP</a:t>
            </a:r>
            <a:r>
              <a:rPr lang="ko-KR" altLang="en-US" sz="1400" dirty="0"/>
              <a:t>는 서비스 요청</a:t>
            </a:r>
            <a:r>
              <a:rPr lang="en-US" altLang="ko-KR" sz="1400" dirty="0"/>
              <a:t>,</a:t>
            </a:r>
          </a:p>
          <a:p>
            <a:pPr algn="just"/>
            <a:r>
              <a:rPr lang="ko-KR" altLang="en-US" sz="1400" dirty="0"/>
              <a:t>문제 해결</a:t>
            </a:r>
            <a:r>
              <a:rPr lang="en-US" altLang="ko-KR" sz="1400" dirty="0"/>
              <a:t>, </a:t>
            </a:r>
          </a:p>
          <a:p>
            <a:pPr algn="just"/>
            <a:r>
              <a:rPr lang="ko-KR" altLang="en-US" sz="1400" dirty="0"/>
              <a:t>성과 모니터링 등을 </a:t>
            </a:r>
            <a:endParaRPr lang="en-US" altLang="ko-KR" sz="1400" dirty="0"/>
          </a:p>
          <a:p>
            <a:pPr algn="just"/>
            <a:r>
              <a:rPr lang="ko-KR" altLang="en-US" sz="1400" dirty="0"/>
              <a:t>효율적으로 관리하여 고객 만족도를 높일 수 있습니다</a:t>
            </a:r>
            <a:r>
              <a:rPr lang="en-US" altLang="ko-KR" sz="1400" dirty="0"/>
              <a:t>.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90E98C2-F9B2-CA2B-48AF-B793FF4643C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FFA7CD4-E11A-EDB1-119A-9257BE5209F5}"/>
              </a:ext>
            </a:extLst>
          </p:cNvPr>
          <p:cNvSpPr/>
          <p:nvPr/>
        </p:nvSpPr>
        <p:spPr>
          <a:xfrm>
            <a:off x="952727" y="1549398"/>
            <a:ext cx="2269173" cy="4610101"/>
          </a:xfrm>
          <a:prstGeom prst="round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0C35ABA-5002-394B-7BAB-5258BA22174A}"/>
              </a:ext>
            </a:extLst>
          </p:cNvPr>
          <p:cNvSpPr/>
          <p:nvPr/>
        </p:nvSpPr>
        <p:spPr>
          <a:xfrm>
            <a:off x="772547" y="1383023"/>
            <a:ext cx="613179" cy="61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E42722-EBFA-D041-6E57-F3FD24B69DEB}"/>
              </a:ext>
            </a:extLst>
          </p:cNvPr>
          <p:cNvSpPr txBox="1"/>
          <p:nvPr/>
        </p:nvSpPr>
        <p:spPr>
          <a:xfrm>
            <a:off x="917836" y="149413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35953A-956B-1A3E-A0D2-3E6524968FBD}"/>
              </a:ext>
            </a:extLst>
          </p:cNvPr>
          <p:cNvSpPr txBox="1"/>
          <p:nvPr/>
        </p:nvSpPr>
        <p:spPr>
          <a:xfrm>
            <a:off x="1029721" y="2480397"/>
            <a:ext cx="204822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b="1" dirty="0"/>
              <a:t>통합된 데이터 관리</a:t>
            </a:r>
            <a:endParaRPr lang="en-US" altLang="ko-KR" sz="1400" b="1" dirty="0"/>
          </a:p>
          <a:p>
            <a:pPr algn="just"/>
            <a:endParaRPr lang="en-US" altLang="ko-KR" sz="1400" dirty="0">
              <a:solidFill>
                <a:schemeClr val="bg2">
                  <a:lumMod val="25000"/>
                </a:schemeClr>
              </a:solidFill>
            </a:endParaRPr>
          </a:p>
          <a:p>
            <a:pPr algn="just"/>
            <a:r>
              <a:rPr lang="ko-KR" altLang="en-US" sz="1400" dirty="0"/>
              <a:t>데이터 센터는</a:t>
            </a:r>
            <a:r>
              <a:rPr lang="en-US" altLang="ko-KR" sz="1400" dirty="0"/>
              <a:t> </a:t>
            </a:r>
            <a:r>
              <a:rPr lang="ko-KR" altLang="en-US" sz="1400" dirty="0"/>
              <a:t>다양한 시스템과 장비로 구성</a:t>
            </a:r>
            <a:endParaRPr lang="en-US" altLang="ko-KR" sz="1400" dirty="0"/>
          </a:p>
          <a:p>
            <a:pPr algn="just"/>
            <a:r>
              <a:rPr lang="ko-KR" altLang="en-US" sz="1400" dirty="0"/>
              <a:t>되어 있습니다</a:t>
            </a:r>
            <a:r>
              <a:rPr lang="en-US" altLang="ko-KR" sz="1400" dirty="0"/>
              <a:t>.</a:t>
            </a:r>
          </a:p>
          <a:p>
            <a:pPr algn="just"/>
            <a:r>
              <a:rPr lang="en-US" altLang="ko-KR" sz="1400" dirty="0"/>
              <a:t> ERP</a:t>
            </a:r>
            <a:r>
              <a:rPr lang="ko-KR" altLang="en-US" sz="1400" dirty="0"/>
              <a:t>는 이 모든 정보를 하나의 중앙 시스템에서 관리할 수 있게 해줍니다</a:t>
            </a:r>
            <a:r>
              <a:rPr lang="en-US" altLang="ko-KR" sz="1400" dirty="0"/>
              <a:t>.</a:t>
            </a:r>
          </a:p>
          <a:p>
            <a:pPr algn="just"/>
            <a:r>
              <a:rPr lang="ko-KR" altLang="en-US" sz="1400" dirty="0"/>
              <a:t>이를 통해 데이터의 </a:t>
            </a:r>
            <a:endParaRPr lang="en-US" altLang="ko-KR" sz="1400" dirty="0"/>
          </a:p>
          <a:p>
            <a:pPr algn="just"/>
            <a:r>
              <a:rPr lang="ko-KR" altLang="en-US" sz="1400" dirty="0"/>
              <a:t>일관성을 유지하고</a:t>
            </a:r>
            <a:endParaRPr lang="en-US" altLang="ko-KR" sz="1400" dirty="0"/>
          </a:p>
          <a:p>
            <a:pPr algn="just"/>
            <a:r>
              <a:rPr lang="ko-KR" altLang="en-US" sz="1400" dirty="0"/>
              <a:t>중복을 방지할 수 있습니다</a:t>
            </a:r>
            <a:r>
              <a:rPr lang="en-US" altLang="ko-KR" sz="1400" dirty="0"/>
              <a:t>.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12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1DA6D3-DB43-5F66-8E65-A4CFA969D6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" y="0"/>
            <a:ext cx="1219181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0F9312-9BF0-2D2E-BB8D-3C004757F78E}"/>
              </a:ext>
            </a:extLst>
          </p:cNvPr>
          <p:cNvSpPr txBox="1"/>
          <p:nvPr/>
        </p:nvSpPr>
        <p:spPr>
          <a:xfrm>
            <a:off x="5361664" y="2684544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2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B1893-558E-68E3-AA02-96680901EC33}"/>
              </a:ext>
            </a:extLst>
          </p:cNvPr>
          <p:cNvSpPr txBox="1"/>
          <p:nvPr/>
        </p:nvSpPr>
        <p:spPr>
          <a:xfrm>
            <a:off x="4137773" y="3465570"/>
            <a:ext cx="39164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600" dirty="0">
                <a:solidFill>
                  <a:schemeClr val="bg1"/>
                </a:solidFill>
              </a:rPr>
              <a:t>프로젝트 계획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88F229-3029-E8E5-8497-224087B20524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06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일정 및 계획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81CA5D-AD9F-705D-DF0B-663F42279454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4:$I$8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457" y="1504590"/>
            <a:ext cx="11797764" cy="4851822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03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57733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Data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Center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ERP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 구체적 진행 상황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D078B2-DE60-AE25-E437-086B38BE63E2}"/>
              </a:ext>
            </a:extLst>
          </p:cNvPr>
          <p:cNvSpPr/>
          <p:nvPr/>
        </p:nvSpPr>
        <p:spPr>
          <a:xfrm>
            <a:off x="875130" y="3217691"/>
            <a:ext cx="4001751" cy="21072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75BBF6-9938-E110-4806-FF72C40BF991}"/>
              </a:ext>
            </a:extLst>
          </p:cNvPr>
          <p:cNvSpPr/>
          <p:nvPr/>
        </p:nvSpPr>
        <p:spPr>
          <a:xfrm>
            <a:off x="875130" y="1333322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9602EB-6912-4890-24BF-C58C448B8D88}"/>
              </a:ext>
            </a:extLst>
          </p:cNvPr>
          <p:cNvSpPr/>
          <p:nvPr/>
        </p:nvSpPr>
        <p:spPr>
          <a:xfrm>
            <a:off x="875130" y="2245114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923BD0-EBA5-7879-BD34-16C104B000B2}"/>
              </a:ext>
            </a:extLst>
          </p:cNvPr>
          <p:cNvSpPr/>
          <p:nvPr/>
        </p:nvSpPr>
        <p:spPr>
          <a:xfrm>
            <a:off x="875130" y="5497170"/>
            <a:ext cx="4001751" cy="7193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11896A-36BC-49FA-70CF-C4934B770044}"/>
              </a:ext>
            </a:extLst>
          </p:cNvPr>
          <p:cNvSpPr/>
          <p:nvPr/>
        </p:nvSpPr>
        <p:spPr>
          <a:xfrm>
            <a:off x="1227182" y="3579836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38B2EB-BC67-89A3-DB8D-694EFD8E5D13}"/>
              </a:ext>
            </a:extLst>
          </p:cNvPr>
          <p:cNvSpPr/>
          <p:nvPr/>
        </p:nvSpPr>
        <p:spPr>
          <a:xfrm>
            <a:off x="1227182" y="4461235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29B30D2-6EBE-E9FA-45CF-591490564D4E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2876006" y="2052624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9A3B21C-9846-C769-693A-438D44EA946A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876006" y="2964416"/>
            <a:ext cx="0" cy="253275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D421CF9-08B3-7353-752A-C0D0E721E325}"/>
              </a:ext>
            </a:extLst>
          </p:cNvPr>
          <p:cNvCxnSpPr/>
          <p:nvPr/>
        </p:nvCxnSpPr>
        <p:spPr>
          <a:xfrm>
            <a:off x="2876006" y="5324943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8C43A1B-F979-7780-ACE4-F4C4420225C9}"/>
              </a:ext>
            </a:extLst>
          </p:cNvPr>
          <p:cNvSpPr txBox="1"/>
          <p:nvPr/>
        </p:nvSpPr>
        <p:spPr>
          <a:xfrm>
            <a:off x="2064724" y="1508307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요구사항 분석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74AA4F-B44A-4DCA-9A13-0FC1EF4A34DD}"/>
              </a:ext>
            </a:extLst>
          </p:cNvPr>
          <p:cNvSpPr txBox="1"/>
          <p:nvPr/>
        </p:nvSpPr>
        <p:spPr>
          <a:xfrm>
            <a:off x="1807445" y="2422857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계획 수립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F1CAAA-3FA7-08A1-4946-5B8AA2F80928}"/>
              </a:ext>
            </a:extLst>
          </p:cNvPr>
          <p:cNvSpPr txBox="1"/>
          <p:nvPr/>
        </p:nvSpPr>
        <p:spPr>
          <a:xfrm>
            <a:off x="1956524" y="3678840"/>
            <a:ext cx="1838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 및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맞춤화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E5E10F-F148-CA26-60D3-AC7075F17DAC}"/>
              </a:ext>
            </a:extLst>
          </p:cNvPr>
          <p:cNvSpPr txBox="1"/>
          <p:nvPr/>
        </p:nvSpPr>
        <p:spPr>
          <a:xfrm>
            <a:off x="2084765" y="4557550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구현 및 통합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1BF81E-FDAB-C295-8380-DB2E0FD154D4}"/>
              </a:ext>
            </a:extLst>
          </p:cNvPr>
          <p:cNvSpPr txBox="1"/>
          <p:nvPr/>
        </p:nvSpPr>
        <p:spPr>
          <a:xfrm>
            <a:off x="1235173" y="5626301"/>
            <a:ext cx="3281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사후 지원 및 유지보수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F56D56F-0F83-8BA4-C070-6A3A1F7ADBE1}"/>
              </a:ext>
            </a:extLst>
          </p:cNvPr>
          <p:cNvSpPr/>
          <p:nvPr/>
        </p:nvSpPr>
        <p:spPr>
          <a:xfrm>
            <a:off x="5164400" y="1333323"/>
            <a:ext cx="6152470" cy="49326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965555-B78C-700C-4743-8A877ECB1827}"/>
              </a:ext>
            </a:extLst>
          </p:cNvPr>
          <p:cNvSpPr txBox="1"/>
          <p:nvPr/>
        </p:nvSpPr>
        <p:spPr>
          <a:xfrm>
            <a:off x="5302472" y="2245114"/>
            <a:ext cx="5369736" cy="30272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dirty="0"/>
              <a:t>1.</a:t>
            </a:r>
            <a:r>
              <a:rPr lang="ko-KR" altLang="en-US" sz="1600" dirty="0"/>
              <a:t>현재 데이터 센터 운영에서 해결해야 할 문제와 필요한 기능을 수집</a:t>
            </a:r>
            <a:endParaRPr lang="en-US" altLang="ko-KR" sz="1600" dirty="0"/>
          </a:p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2.</a:t>
            </a:r>
            <a:r>
              <a:rPr lang="ko-KR" altLang="en-US" sz="1600" dirty="0"/>
              <a:t> 관리자</a:t>
            </a:r>
            <a:r>
              <a:rPr lang="en-US" altLang="ko-KR" sz="1600" dirty="0"/>
              <a:t>, </a:t>
            </a:r>
            <a:r>
              <a:rPr lang="ko-KR" altLang="en-US" sz="1600" dirty="0"/>
              <a:t>엔지니어</a:t>
            </a:r>
            <a:r>
              <a:rPr lang="en-US" altLang="ko-KR" sz="1600" dirty="0"/>
              <a:t>, </a:t>
            </a:r>
            <a:r>
              <a:rPr lang="ko-KR" altLang="en-US" sz="1600" dirty="0"/>
              <a:t>사용자를 포함한 모든 이해 관계자의 요구 사항을 파악</a:t>
            </a:r>
            <a:endParaRPr lang="en-US" altLang="ko-KR" sz="1600" dirty="0"/>
          </a:p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</a:t>
            </a:r>
            <a:r>
              <a:rPr lang="ko-KR" altLang="en-US" sz="1600" dirty="0"/>
              <a:t> 데이터 센터의 요구에 맞는 </a:t>
            </a:r>
            <a:r>
              <a:rPr lang="en-US" altLang="ko-KR" sz="1600" dirty="0"/>
              <a:t>ERP </a:t>
            </a:r>
            <a:r>
              <a:rPr lang="ko-KR" altLang="en-US" sz="1600" dirty="0"/>
              <a:t>시스템 설계를 진행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4.</a:t>
            </a:r>
            <a:r>
              <a:rPr lang="ko-KR" altLang="en-US" sz="1600" dirty="0"/>
              <a:t> 데이터 센터 환경에 </a:t>
            </a:r>
            <a:r>
              <a:rPr lang="en-US" altLang="ko-KR" sz="1600" dirty="0"/>
              <a:t>ERP </a:t>
            </a:r>
            <a:r>
              <a:rPr lang="ko-KR" altLang="en-US" sz="1600" dirty="0"/>
              <a:t>시스템을 설치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5.</a:t>
            </a:r>
            <a:r>
              <a:rPr lang="ko-KR" altLang="en-US" sz="1600" dirty="0"/>
              <a:t> </a:t>
            </a:r>
            <a:r>
              <a:rPr lang="en-US" altLang="ko-KR" sz="1600" dirty="0"/>
              <a:t>ERP </a:t>
            </a:r>
            <a:r>
              <a:rPr lang="ko-KR" altLang="en-US" sz="1600" dirty="0"/>
              <a:t>시스템을 기존 시스템 및 장비와 통합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6.</a:t>
            </a:r>
            <a:r>
              <a:rPr lang="ko-KR" altLang="en-US" sz="1600" dirty="0"/>
              <a:t> 초기 도입 후 발생할 수 있는 문제를 해결하기 위한 지원을 제공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7.</a:t>
            </a:r>
            <a:r>
              <a:rPr lang="ko-KR" altLang="en-US" sz="1600" dirty="0"/>
              <a:t> 정기적인 시스템 유지보수와 업데이트 계획을 수립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31904C-90F5-9412-C0D6-78AEEE1771F6}"/>
              </a:ext>
            </a:extLst>
          </p:cNvPr>
          <p:cNvSpPr txBox="1"/>
          <p:nvPr/>
        </p:nvSpPr>
        <p:spPr>
          <a:xfrm>
            <a:off x="5274417" y="1462140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구체적 진행 상황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7138758-7CCD-0983-3005-7D5AAA31D9E8}"/>
              </a:ext>
            </a:extLst>
          </p:cNvPr>
          <p:cNvCxnSpPr>
            <a:cxnSpLocks/>
          </p:cNvCxnSpPr>
          <p:nvPr/>
        </p:nvCxnSpPr>
        <p:spPr>
          <a:xfrm>
            <a:off x="5395972" y="2064183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AAD5C1-D3C6-F9BB-1FE3-1E1435D8FD4F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3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6383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Data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Center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ERP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업무 내용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81F843-81E7-BDE1-055C-3F8C5BCE70CA}"/>
              </a:ext>
            </a:extLst>
          </p:cNvPr>
          <p:cNvSpPr/>
          <p:nvPr/>
        </p:nvSpPr>
        <p:spPr>
          <a:xfrm>
            <a:off x="1056909" y="1498421"/>
            <a:ext cx="5040000" cy="22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D000A5-C298-E8C9-3A23-CADFAF188283}"/>
              </a:ext>
            </a:extLst>
          </p:cNvPr>
          <p:cNvSpPr/>
          <p:nvPr/>
        </p:nvSpPr>
        <p:spPr>
          <a:xfrm>
            <a:off x="6092950" y="1498421"/>
            <a:ext cx="5040000" cy="22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957D66-E889-74C8-AEDE-0D24C4EA3DF9}"/>
              </a:ext>
            </a:extLst>
          </p:cNvPr>
          <p:cNvSpPr/>
          <p:nvPr/>
        </p:nvSpPr>
        <p:spPr>
          <a:xfrm>
            <a:off x="1056910" y="3765513"/>
            <a:ext cx="5040000" cy="226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2226ED-FDEF-E600-0379-D8C1F2E66CF7}"/>
              </a:ext>
            </a:extLst>
          </p:cNvPr>
          <p:cNvSpPr/>
          <p:nvPr/>
        </p:nvSpPr>
        <p:spPr>
          <a:xfrm>
            <a:off x="6095090" y="3765513"/>
            <a:ext cx="5040000" cy="226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5E606C-8437-43E2-6866-883532C5E99C}"/>
              </a:ext>
            </a:extLst>
          </p:cNvPr>
          <p:cNvSpPr txBox="1"/>
          <p:nvPr/>
        </p:nvSpPr>
        <p:spPr>
          <a:xfrm>
            <a:off x="1411444" y="1734407"/>
            <a:ext cx="3329231" cy="17141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70000"/>
              </a:lnSpc>
              <a:buAutoNum type="arabicPeriod"/>
            </a:pP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Data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Center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內 장비 리스트 확인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lnSpc>
                <a:spcPct val="170000"/>
              </a:lnSpc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장비 유지보수기간 확인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lnSpc>
                <a:spcPct val="170000"/>
              </a:lnSpc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자산 유형별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자산 </a:t>
            </a:r>
            <a:r>
              <a:rPr lang="ko-KR" altLang="en-US" sz="1600" dirty="0" err="1">
                <a:solidFill>
                  <a:schemeClr val="bg1"/>
                </a:solidFill>
                <a:latin typeface="+mn-ea"/>
              </a:rPr>
              <a:t>상태별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 구분확인 기능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43C24E-3D42-A5E1-B2E7-BC18CEECE9D9}"/>
              </a:ext>
            </a:extLst>
          </p:cNvPr>
          <p:cNvSpPr txBox="1"/>
          <p:nvPr/>
        </p:nvSpPr>
        <p:spPr>
          <a:xfrm>
            <a:off x="7825891" y="1734407"/>
            <a:ext cx="2954664" cy="12975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algn="r">
              <a:lnSpc>
                <a:spcPct val="170000"/>
              </a:lnSpc>
              <a:buAutoNum type="arabicPeriod"/>
            </a:pPr>
            <a:r>
              <a:rPr lang="en-US" altLang="ko-KR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D/C </a:t>
            </a: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이용자  장비 확인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marL="342900" indent="-342900" algn="r">
              <a:lnSpc>
                <a:spcPct val="170000"/>
              </a:lnSpc>
              <a:buAutoNum type="arabicPeriod"/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장비 조회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marL="342900" indent="-342900" algn="r">
              <a:lnSpc>
                <a:spcPct val="170000"/>
              </a:lnSpc>
              <a:buAutoNum type="arabicPeriod"/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자산 상태 확인  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9BEBB2-9951-F786-57D2-9335256473C0}"/>
              </a:ext>
            </a:extLst>
          </p:cNvPr>
          <p:cNvSpPr txBox="1"/>
          <p:nvPr/>
        </p:nvSpPr>
        <p:spPr>
          <a:xfrm>
            <a:off x="1411445" y="3955532"/>
            <a:ext cx="3604438" cy="17161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70000"/>
              </a:lnSpc>
              <a:buAutoNum type="arabicPeriod"/>
            </a:pPr>
            <a:r>
              <a:rPr lang="en-US" altLang="ko-KR" sz="1600" dirty="0">
                <a:latin typeface="+mn-ea"/>
              </a:rPr>
              <a:t>D/C </a:t>
            </a:r>
            <a:r>
              <a:rPr lang="ko-KR" altLang="en-US" sz="1600" dirty="0">
                <a:latin typeface="+mn-ea"/>
              </a:rPr>
              <a:t>관리자용 리스트 사용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70000"/>
              </a:lnSpc>
              <a:buAutoNum type="arabicPeriod"/>
            </a:pPr>
            <a:r>
              <a:rPr lang="ko-KR" altLang="en-US" sz="1600" dirty="0">
                <a:latin typeface="+mn-ea"/>
              </a:rPr>
              <a:t>교체 장비 수정 가능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70000"/>
              </a:lnSpc>
              <a:buAutoNum type="arabicPeriod"/>
            </a:pPr>
            <a:r>
              <a:rPr lang="ko-KR" altLang="en-US" sz="1600" dirty="0">
                <a:latin typeface="+mn-ea"/>
              </a:rPr>
              <a:t>폐기 장비 삭제 가능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70000"/>
              </a:lnSpc>
              <a:buAutoNum type="arabicPeriod"/>
            </a:pPr>
            <a:r>
              <a:rPr lang="en-US" altLang="ko-KR" sz="1600" dirty="0">
                <a:latin typeface="+mn-ea"/>
              </a:rPr>
              <a:t>D/C</a:t>
            </a:r>
            <a:r>
              <a:rPr lang="ko-KR" altLang="en-US" sz="1600" dirty="0">
                <a:latin typeface="+mn-ea"/>
              </a:rPr>
              <a:t>관리자 권한 기능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8614FA-B81F-C715-0F22-7047CF3FC879}"/>
              </a:ext>
            </a:extLst>
          </p:cNvPr>
          <p:cNvSpPr txBox="1"/>
          <p:nvPr/>
        </p:nvSpPr>
        <p:spPr>
          <a:xfrm>
            <a:off x="6277879" y="4002407"/>
            <a:ext cx="4502676" cy="17161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업무적용으로는  현 </a:t>
            </a:r>
            <a:r>
              <a:rPr lang="en-US" altLang="ko-KR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D/C</a:t>
            </a: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내에 있는 장비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그 장비를 보관하고자 하는 고객사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장비 및 </a:t>
            </a:r>
            <a:r>
              <a:rPr lang="en-US" altLang="ko-KR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D/C</a:t>
            </a: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를 관리하는 관리자에게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필요한 웹서비스 입니다</a:t>
            </a:r>
            <a:r>
              <a:rPr lang="en-US" altLang="ko-KR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.</a:t>
            </a: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 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A15AA2-2616-333B-C9BA-B6876D3B6407}"/>
              </a:ext>
            </a:extLst>
          </p:cNvPr>
          <p:cNvSpPr txBox="1"/>
          <p:nvPr/>
        </p:nvSpPr>
        <p:spPr>
          <a:xfrm>
            <a:off x="5359837" y="3305906"/>
            <a:ext cx="730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장비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4D623D-EBDD-8F3E-682A-2F74F6A64A87}"/>
              </a:ext>
            </a:extLst>
          </p:cNvPr>
          <p:cNvSpPr txBox="1"/>
          <p:nvPr/>
        </p:nvSpPr>
        <p:spPr>
          <a:xfrm flipH="1">
            <a:off x="6181640" y="3305906"/>
            <a:ext cx="645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고객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AE3704-EFC5-97C3-FE69-A5C0FC7129E7}"/>
              </a:ext>
            </a:extLst>
          </p:cNvPr>
          <p:cNvSpPr txBox="1"/>
          <p:nvPr/>
        </p:nvSpPr>
        <p:spPr>
          <a:xfrm>
            <a:off x="5202952" y="3856696"/>
            <a:ext cx="88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관리자</a:t>
            </a:r>
          </a:p>
        </p:txBody>
      </p:sp>
    </p:spTree>
    <p:extLst>
      <p:ext uri="{BB962C8B-B14F-4D97-AF65-F5344CB8AC3E}">
        <p14:creationId xmlns:p14="http://schemas.microsoft.com/office/powerpoint/2010/main" val="6716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Deep Learnin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2FC1"/>
      </a:accent1>
      <a:accent2>
        <a:srgbClr val="3975C0"/>
      </a:accent2>
      <a:accent3>
        <a:srgbClr val="ABC7D7"/>
      </a:accent3>
      <a:accent4>
        <a:srgbClr val="DFDFDF"/>
      </a:accent4>
      <a:accent5>
        <a:srgbClr val="DADFF2"/>
      </a:accent5>
      <a:accent6>
        <a:srgbClr val="D2A5EA"/>
      </a:accent6>
      <a:hlink>
        <a:srgbClr val="262626"/>
      </a:hlink>
      <a:folHlink>
        <a:srgbClr val="262626"/>
      </a:folHlink>
    </a:clrScheme>
    <a:fontScheme name="Pretendard Black_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8094</TotalTime>
  <Words>801</Words>
  <Application>Microsoft Office PowerPoint</Application>
  <PresentationFormat>와이드스크린</PresentationFormat>
  <Paragraphs>229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5" baseType="lpstr">
      <vt:lpstr>HY견고딕</vt:lpstr>
      <vt:lpstr>Pretendard</vt:lpstr>
      <vt:lpstr>Pretendard (본문)</vt:lpstr>
      <vt:lpstr>Pretendard Black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taehyeong kim</cp:lastModifiedBy>
  <cp:revision>36</cp:revision>
  <dcterms:created xsi:type="dcterms:W3CDTF">2022-12-09T01:31:23Z</dcterms:created>
  <dcterms:modified xsi:type="dcterms:W3CDTF">2024-06-27T12:15:10Z</dcterms:modified>
</cp:coreProperties>
</file>